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</p:sldMasterIdLst>
  <p:notesMasterIdLst>
    <p:notesMasterId r:id="rId42"/>
  </p:notesMasterIdLst>
  <p:sldIdLst>
    <p:sldId id="256" r:id="rId2"/>
    <p:sldId id="257" r:id="rId3"/>
    <p:sldId id="259" r:id="rId4"/>
    <p:sldId id="258" r:id="rId5"/>
    <p:sldId id="305" r:id="rId6"/>
    <p:sldId id="272" r:id="rId7"/>
    <p:sldId id="260" r:id="rId8"/>
    <p:sldId id="306" r:id="rId9"/>
    <p:sldId id="261" r:id="rId10"/>
    <p:sldId id="307" r:id="rId11"/>
    <p:sldId id="308" r:id="rId12"/>
    <p:sldId id="309" r:id="rId13"/>
    <p:sldId id="310" r:id="rId14"/>
    <p:sldId id="262" r:id="rId15"/>
    <p:sldId id="264" r:id="rId16"/>
    <p:sldId id="271" r:id="rId17"/>
    <p:sldId id="311" r:id="rId18"/>
    <p:sldId id="312" r:id="rId19"/>
    <p:sldId id="263" r:id="rId20"/>
    <p:sldId id="313" r:id="rId21"/>
    <p:sldId id="318" r:id="rId22"/>
    <p:sldId id="319" r:id="rId23"/>
    <p:sldId id="320" r:id="rId24"/>
    <p:sldId id="321" r:id="rId25"/>
    <p:sldId id="336" r:id="rId26"/>
    <p:sldId id="330" r:id="rId27"/>
    <p:sldId id="331" r:id="rId28"/>
    <p:sldId id="332" r:id="rId29"/>
    <p:sldId id="333" r:id="rId30"/>
    <p:sldId id="322" r:id="rId31"/>
    <p:sldId id="266" r:id="rId32"/>
    <p:sldId id="323" r:id="rId33"/>
    <p:sldId id="324" r:id="rId34"/>
    <p:sldId id="325" r:id="rId35"/>
    <p:sldId id="285" r:id="rId36"/>
    <p:sldId id="334" r:id="rId37"/>
    <p:sldId id="335" r:id="rId38"/>
    <p:sldId id="328" r:id="rId39"/>
    <p:sldId id="282" r:id="rId40"/>
    <p:sldId id="329" r:id="rId41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43"/>
      <p:bold r:id="rId44"/>
      <p:italic r:id="rId45"/>
      <p:boldItalic r:id="rId46"/>
    </p:embeddedFont>
    <p:embeddedFont>
      <p:font typeface="Catamaran" pitchFamily="2" charset="77"/>
      <p:regular r:id="rId47"/>
      <p:bold r:id="rId48"/>
    </p:embeddedFont>
    <p:embeddedFont>
      <p:font typeface="CocogooseProLetterpressTrial Na" pitchFamily="2" charset="0"/>
      <p:regular r:id="rId49"/>
    </p:embeddedFont>
    <p:embeddedFont>
      <p:font typeface="Fugaz One" pitchFamily="2" charset="0"/>
      <p:regular r:id="rId50"/>
    </p:embeddedFont>
    <p:embeddedFont>
      <p:font typeface="Roboto Condensed Light" panose="020F0302020204030204" pitchFamily="34" charset="0"/>
      <p:regular r:id="rId51"/>
      <p:italic r:id="rId5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1577CB9-AF9F-764E-9279-2BFE3C4A8B2F}" v="93" dt="2024-02-09T07:39:46.447"/>
  </p1510:revLst>
</p1510:revInfo>
</file>

<file path=ppt/tableStyles.xml><?xml version="1.0" encoding="utf-8"?>
<a:tblStyleLst xmlns:a="http://schemas.openxmlformats.org/drawingml/2006/main" def="{C2EA3DEB-EFF0-4E4D-8462-3C4BFEC02321}">
  <a:tblStyle styleId="{C2EA3DEB-EFF0-4E4D-8462-3C4BFEC0232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08"/>
  </p:normalViewPr>
  <p:slideViewPr>
    <p:cSldViewPr snapToGrid="0">
      <p:cViewPr varScale="1">
        <p:scale>
          <a:sx n="133" d="100"/>
          <a:sy n="133" d="100"/>
        </p:scale>
        <p:origin x="504" y="1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font" Target="fonts/font5.fntdata"/><Relationship Id="rId50" Type="http://schemas.openxmlformats.org/officeDocument/2006/relationships/font" Target="fonts/font8.fntdata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3.fntdata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1.fntdata"/><Relationship Id="rId48" Type="http://schemas.openxmlformats.org/officeDocument/2006/relationships/font" Target="fonts/font6.fntdata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9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4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7.fntdata"/><Relationship Id="rId57" Type="http://schemas.microsoft.com/office/2015/10/relationships/revisionInfo" Target="revisionInfo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2.fntdata"/><Relationship Id="rId52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11ce9dc6fa_1_7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111ce9dc6fa_1_7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22806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111ce9dc6fa_1_7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111ce9dc6fa_1_7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23615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11ce9dc6fa_1_7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111ce9dc6fa_1_7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128318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g111ce9dc6fa_1_7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3" name="Google Shape;733;g111ce9dc6fa_1_7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99f2f57a71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99f2f57a71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111ce9dc6fa_1_7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111ce9dc6fa_1_7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bd6c00e730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5" name="Google Shape;665;gbd6c00e730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bd6c00e730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5" name="Google Shape;665;gbd6c00e730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24084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gbd6c00e730_0_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1" name="Google Shape;801;gbd6c00e730_0_1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779611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111ce9dc6fa_1_7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111ce9dc6fa_1_7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99f2f57a7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99f2f57a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111ce9dc6fa_1_7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111ce9dc6fa_1_7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0023547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99f2f57a71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99f2f57a71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492403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11ce9dc6fa_1_7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111ce9dc6fa_1_7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145234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11ce9dc6fa_1_7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111ce9dc6fa_1_7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695088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11ce9dc6fa_1_7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111ce9dc6fa_1_7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464748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g111ce9dc6fa_1_7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3" name="Google Shape;733;g111ce9dc6fa_1_7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100096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11ce9dc6fa_1_7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111ce9dc6fa_1_7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71063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bd6c00e730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5" name="Google Shape;665;gbd6c00e730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108419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bd6c00e730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5" name="Google Shape;665;gbd6c00e730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210377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bd6c00e730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5" name="Google Shape;665;gbd6c00e730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877384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bd6c00e730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bd6c00e730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111ce9dc6fa_1_7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111ce9dc6fa_1_7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536080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bd6c00e730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bd6c00e730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bd6c00e730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bd6c00e730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493393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bd6c00e730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bd6c00e730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606707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bd6c00e730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bd6c00e730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7984425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1" name="Google Shape;1381;gf8f549bcb1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2" name="Google Shape;1382;gf8f549bcb1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g111ce9dc6fa_1_8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0" name="Google Shape;820;g111ce9dc6fa_1_8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614553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g111ce9dc6fa_1_8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0" name="Google Shape;820;g111ce9dc6fa_1_8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5719816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bd6c00e730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bd6c00e730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50313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gbd6c00e730_0_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1" name="Google Shape;991;gbd6c00e730_0_1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99f2f57a71_0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99f2f57a71_0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bd6c00e730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bd6c00e730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42871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99f2f57a71_0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99f2f57a71_0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96124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99f2f57a71_0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8" name="Google Shape;708;g99f2f57a71_0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99f2f57a71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99f2f57a71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11ce9dc6fa_1_7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111ce9dc6fa_1_7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804113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11ce9dc6fa_1_7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111ce9dc6fa_1_7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4572094" y="1086488"/>
            <a:ext cx="3858600" cy="17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3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4572094" y="3529712"/>
            <a:ext cx="38586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3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3"/>
          <p:cNvSpPr txBox="1">
            <a:spLocks noGrp="1"/>
          </p:cNvSpPr>
          <p:nvPr>
            <p:ph type="title" idx="2"/>
          </p:nvPr>
        </p:nvSpPr>
        <p:spPr>
          <a:xfrm>
            <a:off x="1826275" y="1669200"/>
            <a:ext cx="2463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3" name="Google Shape;43;p13"/>
          <p:cNvSpPr txBox="1">
            <a:spLocks noGrp="1"/>
          </p:cNvSpPr>
          <p:nvPr>
            <p:ph type="subTitle" idx="1"/>
          </p:nvPr>
        </p:nvSpPr>
        <p:spPr>
          <a:xfrm>
            <a:off x="1826275" y="2179525"/>
            <a:ext cx="22149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3"/>
          <p:cNvSpPr txBox="1">
            <a:spLocks noGrp="1"/>
          </p:cNvSpPr>
          <p:nvPr>
            <p:ph type="title" idx="3"/>
          </p:nvPr>
        </p:nvSpPr>
        <p:spPr>
          <a:xfrm>
            <a:off x="5940175" y="1669200"/>
            <a:ext cx="2463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5" name="Google Shape;45;p13"/>
          <p:cNvSpPr txBox="1">
            <a:spLocks noGrp="1"/>
          </p:cNvSpPr>
          <p:nvPr>
            <p:ph type="subTitle" idx="4"/>
          </p:nvPr>
        </p:nvSpPr>
        <p:spPr>
          <a:xfrm>
            <a:off x="5940175" y="2179525"/>
            <a:ext cx="22149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13"/>
          <p:cNvSpPr txBox="1">
            <a:spLocks noGrp="1"/>
          </p:cNvSpPr>
          <p:nvPr>
            <p:ph type="title" idx="5"/>
          </p:nvPr>
        </p:nvSpPr>
        <p:spPr>
          <a:xfrm>
            <a:off x="1826275" y="3336104"/>
            <a:ext cx="2463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7" name="Google Shape;47;p13"/>
          <p:cNvSpPr txBox="1">
            <a:spLocks noGrp="1"/>
          </p:cNvSpPr>
          <p:nvPr>
            <p:ph type="subTitle" idx="6"/>
          </p:nvPr>
        </p:nvSpPr>
        <p:spPr>
          <a:xfrm>
            <a:off x="1826275" y="3846426"/>
            <a:ext cx="22149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3"/>
          <p:cNvSpPr txBox="1">
            <a:spLocks noGrp="1"/>
          </p:cNvSpPr>
          <p:nvPr>
            <p:ph type="title" idx="7"/>
          </p:nvPr>
        </p:nvSpPr>
        <p:spPr>
          <a:xfrm>
            <a:off x="5940175" y="3336103"/>
            <a:ext cx="2463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9" name="Google Shape;49;p13"/>
          <p:cNvSpPr txBox="1">
            <a:spLocks noGrp="1"/>
          </p:cNvSpPr>
          <p:nvPr>
            <p:ph type="subTitle" idx="8"/>
          </p:nvPr>
        </p:nvSpPr>
        <p:spPr>
          <a:xfrm>
            <a:off x="5940175" y="3846426"/>
            <a:ext cx="22149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13"/>
          <p:cNvSpPr txBox="1">
            <a:spLocks noGrp="1"/>
          </p:cNvSpPr>
          <p:nvPr>
            <p:ph type="title" idx="9" hasCustomPrompt="1"/>
          </p:nvPr>
        </p:nvSpPr>
        <p:spPr>
          <a:xfrm>
            <a:off x="819375" y="1902900"/>
            <a:ext cx="805500" cy="527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1" name="Google Shape;51;p13"/>
          <p:cNvSpPr txBox="1">
            <a:spLocks noGrp="1"/>
          </p:cNvSpPr>
          <p:nvPr>
            <p:ph type="title" idx="13" hasCustomPrompt="1"/>
          </p:nvPr>
        </p:nvSpPr>
        <p:spPr>
          <a:xfrm>
            <a:off x="819375" y="3568802"/>
            <a:ext cx="805500" cy="527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13"/>
          <p:cNvSpPr txBox="1">
            <a:spLocks noGrp="1"/>
          </p:cNvSpPr>
          <p:nvPr>
            <p:ph type="title" idx="14" hasCustomPrompt="1"/>
          </p:nvPr>
        </p:nvSpPr>
        <p:spPr>
          <a:xfrm>
            <a:off x="4970225" y="1902900"/>
            <a:ext cx="805500" cy="527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3" name="Google Shape;53;p13"/>
          <p:cNvSpPr txBox="1">
            <a:spLocks noGrp="1"/>
          </p:cNvSpPr>
          <p:nvPr>
            <p:ph type="title" idx="15" hasCustomPrompt="1"/>
          </p:nvPr>
        </p:nvSpPr>
        <p:spPr>
          <a:xfrm>
            <a:off x="4970225" y="3569825"/>
            <a:ext cx="805500" cy="527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">
  <p:cSld name="CUSTOM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5"/>
          <p:cNvSpPr txBox="1">
            <a:spLocks noGrp="1"/>
          </p:cNvSpPr>
          <p:nvPr>
            <p:ph type="body" idx="1"/>
          </p:nvPr>
        </p:nvSpPr>
        <p:spPr>
          <a:xfrm>
            <a:off x="1481400" y="2779500"/>
            <a:ext cx="3243000" cy="180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●"/>
              <a:defRPr/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9" name="Google Shape;59;p15"/>
          <p:cNvSpPr txBox="1">
            <a:spLocks noGrp="1"/>
          </p:cNvSpPr>
          <p:nvPr>
            <p:ph type="title"/>
          </p:nvPr>
        </p:nvSpPr>
        <p:spPr>
          <a:xfrm>
            <a:off x="1481425" y="758175"/>
            <a:ext cx="3243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title" idx="2"/>
          </p:nvPr>
        </p:nvSpPr>
        <p:spPr>
          <a:xfrm>
            <a:off x="1481425" y="1539400"/>
            <a:ext cx="3243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8"/>
          <p:cNvSpPr txBox="1">
            <a:spLocks noGrp="1"/>
          </p:cNvSpPr>
          <p:nvPr>
            <p:ph type="title"/>
          </p:nvPr>
        </p:nvSpPr>
        <p:spPr>
          <a:xfrm>
            <a:off x="720075" y="539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8"/>
          <p:cNvSpPr txBox="1">
            <a:spLocks noGrp="1"/>
          </p:cNvSpPr>
          <p:nvPr>
            <p:ph type="title" idx="2"/>
          </p:nvPr>
        </p:nvSpPr>
        <p:spPr>
          <a:xfrm>
            <a:off x="1080875" y="2752825"/>
            <a:ext cx="1889100" cy="71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70" name="Google Shape;70;p18"/>
          <p:cNvSpPr txBox="1">
            <a:spLocks noGrp="1"/>
          </p:cNvSpPr>
          <p:nvPr>
            <p:ph type="subTitle" idx="1"/>
          </p:nvPr>
        </p:nvSpPr>
        <p:spPr>
          <a:xfrm>
            <a:off x="937700" y="3495175"/>
            <a:ext cx="21753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8"/>
          <p:cNvSpPr txBox="1">
            <a:spLocks noGrp="1"/>
          </p:cNvSpPr>
          <p:nvPr>
            <p:ph type="title" idx="3"/>
          </p:nvPr>
        </p:nvSpPr>
        <p:spPr>
          <a:xfrm>
            <a:off x="3627562" y="2752825"/>
            <a:ext cx="1889100" cy="71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subTitle" idx="4"/>
          </p:nvPr>
        </p:nvSpPr>
        <p:spPr>
          <a:xfrm>
            <a:off x="3484421" y="3495175"/>
            <a:ext cx="21753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8"/>
          <p:cNvSpPr txBox="1">
            <a:spLocks noGrp="1"/>
          </p:cNvSpPr>
          <p:nvPr>
            <p:ph type="title" idx="5"/>
          </p:nvPr>
        </p:nvSpPr>
        <p:spPr>
          <a:xfrm>
            <a:off x="6174375" y="2752825"/>
            <a:ext cx="1889100" cy="71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74" name="Google Shape;74;p18"/>
          <p:cNvSpPr txBox="1">
            <a:spLocks noGrp="1"/>
          </p:cNvSpPr>
          <p:nvPr>
            <p:ph type="subTitle" idx="6"/>
          </p:nvPr>
        </p:nvSpPr>
        <p:spPr>
          <a:xfrm>
            <a:off x="6031149" y="3495175"/>
            <a:ext cx="21753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13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2"/>
          <p:cNvSpPr txBox="1">
            <a:spLocks noGrp="1"/>
          </p:cNvSpPr>
          <p:nvPr>
            <p:ph type="body" idx="1"/>
          </p:nvPr>
        </p:nvSpPr>
        <p:spPr>
          <a:xfrm>
            <a:off x="4541425" y="2779500"/>
            <a:ext cx="3243000" cy="180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●"/>
              <a:defRPr/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12" name="Google Shape;112;p22"/>
          <p:cNvSpPr txBox="1">
            <a:spLocks noGrp="1"/>
          </p:cNvSpPr>
          <p:nvPr>
            <p:ph type="title"/>
          </p:nvPr>
        </p:nvSpPr>
        <p:spPr>
          <a:xfrm>
            <a:off x="4541450" y="758175"/>
            <a:ext cx="3243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3" name="Google Shape;113;p22"/>
          <p:cNvSpPr txBox="1">
            <a:spLocks noGrp="1"/>
          </p:cNvSpPr>
          <p:nvPr>
            <p:ph type="title" idx="2"/>
          </p:nvPr>
        </p:nvSpPr>
        <p:spPr>
          <a:xfrm>
            <a:off x="4541450" y="1539400"/>
            <a:ext cx="3243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4"/>
          <p:cNvSpPr/>
          <p:nvPr/>
        </p:nvSpPr>
        <p:spPr>
          <a:xfrm>
            <a:off x="5902625" y="1667700"/>
            <a:ext cx="3457500" cy="2936400"/>
          </a:xfrm>
          <a:prstGeom prst="ellipse">
            <a:avLst/>
          </a:prstGeom>
          <a:gradFill>
            <a:gsLst>
              <a:gs pos="0">
                <a:srgbClr val="170F8D"/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24"/>
          <p:cNvSpPr/>
          <p:nvPr/>
        </p:nvSpPr>
        <p:spPr>
          <a:xfrm>
            <a:off x="-415775" y="2071075"/>
            <a:ext cx="3457500" cy="2936400"/>
          </a:xfrm>
          <a:prstGeom prst="ellipse">
            <a:avLst/>
          </a:prstGeom>
          <a:gradFill>
            <a:gsLst>
              <a:gs pos="0">
                <a:srgbClr val="170F8D"/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24"/>
          <p:cNvSpPr/>
          <p:nvPr/>
        </p:nvSpPr>
        <p:spPr>
          <a:xfrm>
            <a:off x="1216275" y="-1099550"/>
            <a:ext cx="4880700" cy="4145100"/>
          </a:xfrm>
          <a:prstGeom prst="ellipse">
            <a:avLst/>
          </a:prstGeom>
          <a:gradFill>
            <a:gsLst>
              <a:gs pos="0">
                <a:srgbClr val="170F8D"/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24"/>
          <p:cNvSpPr/>
          <p:nvPr/>
        </p:nvSpPr>
        <p:spPr>
          <a:xfrm>
            <a:off x="2874800" y="2679400"/>
            <a:ext cx="3457500" cy="2936400"/>
          </a:xfrm>
          <a:prstGeom prst="ellipse">
            <a:avLst/>
          </a:prstGeom>
          <a:gradFill>
            <a:gsLst>
              <a:gs pos="0">
                <a:srgbClr val="170F8D"/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5"/>
          <p:cNvSpPr/>
          <p:nvPr/>
        </p:nvSpPr>
        <p:spPr>
          <a:xfrm>
            <a:off x="5283600" y="2516100"/>
            <a:ext cx="3457500" cy="2936400"/>
          </a:xfrm>
          <a:prstGeom prst="ellipse">
            <a:avLst/>
          </a:prstGeom>
          <a:gradFill>
            <a:gsLst>
              <a:gs pos="0">
                <a:srgbClr val="170F8D"/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25"/>
          <p:cNvSpPr/>
          <p:nvPr/>
        </p:nvSpPr>
        <p:spPr>
          <a:xfrm>
            <a:off x="4199950" y="-364650"/>
            <a:ext cx="3457500" cy="2936400"/>
          </a:xfrm>
          <a:prstGeom prst="ellipse">
            <a:avLst/>
          </a:prstGeom>
          <a:gradFill>
            <a:gsLst>
              <a:gs pos="0">
                <a:srgbClr val="170F8D"/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25"/>
          <p:cNvSpPr/>
          <p:nvPr/>
        </p:nvSpPr>
        <p:spPr>
          <a:xfrm>
            <a:off x="-156300" y="-90275"/>
            <a:ext cx="4880700" cy="4145100"/>
          </a:xfrm>
          <a:prstGeom prst="ellipse">
            <a:avLst/>
          </a:prstGeom>
          <a:gradFill>
            <a:gsLst>
              <a:gs pos="0">
                <a:srgbClr val="170F8D"/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9_2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6"/>
          <p:cNvSpPr/>
          <p:nvPr/>
        </p:nvSpPr>
        <p:spPr>
          <a:xfrm>
            <a:off x="5629888" y="935150"/>
            <a:ext cx="2977800" cy="2771400"/>
          </a:xfrm>
          <a:prstGeom prst="ellipse">
            <a:avLst/>
          </a:prstGeom>
          <a:gradFill>
            <a:gsLst>
              <a:gs pos="0">
                <a:srgbClr val="170F8D"/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26"/>
          <p:cNvSpPr/>
          <p:nvPr/>
        </p:nvSpPr>
        <p:spPr>
          <a:xfrm>
            <a:off x="3083188" y="935150"/>
            <a:ext cx="2977800" cy="2771400"/>
          </a:xfrm>
          <a:prstGeom prst="ellipse">
            <a:avLst/>
          </a:prstGeom>
          <a:gradFill>
            <a:gsLst>
              <a:gs pos="0">
                <a:srgbClr val="170F8D"/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26"/>
          <p:cNvSpPr/>
          <p:nvPr/>
        </p:nvSpPr>
        <p:spPr>
          <a:xfrm>
            <a:off x="536488" y="935150"/>
            <a:ext cx="2977800" cy="2771400"/>
          </a:xfrm>
          <a:prstGeom prst="ellipse">
            <a:avLst/>
          </a:prstGeom>
          <a:gradFill>
            <a:gsLst>
              <a:gs pos="0">
                <a:srgbClr val="170F8D"/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9_3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7"/>
          <p:cNvSpPr/>
          <p:nvPr/>
        </p:nvSpPr>
        <p:spPr>
          <a:xfrm>
            <a:off x="4240375" y="476099"/>
            <a:ext cx="4624500" cy="4191300"/>
          </a:xfrm>
          <a:prstGeom prst="ellipse">
            <a:avLst/>
          </a:prstGeom>
          <a:gradFill>
            <a:gsLst>
              <a:gs pos="0">
                <a:srgbClr val="170F8D"/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689625" y="2655575"/>
            <a:ext cx="3607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5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>
            <a:off x="1856625" y="1534875"/>
            <a:ext cx="1273500" cy="841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689625" y="3408300"/>
            <a:ext cx="3607500" cy="40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720000" y="1215752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200"/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title" idx="2"/>
          </p:nvPr>
        </p:nvSpPr>
        <p:spPr>
          <a:xfrm>
            <a:off x="1620725" y="2800350"/>
            <a:ext cx="2180100" cy="4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 b="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title" idx="3"/>
          </p:nvPr>
        </p:nvSpPr>
        <p:spPr>
          <a:xfrm>
            <a:off x="5343250" y="2800350"/>
            <a:ext cx="2180100" cy="4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 b="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subTitle" idx="1"/>
          </p:nvPr>
        </p:nvSpPr>
        <p:spPr>
          <a:xfrm>
            <a:off x="5180497" y="3266572"/>
            <a:ext cx="2505600" cy="10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ubTitle" idx="4"/>
          </p:nvPr>
        </p:nvSpPr>
        <p:spPr>
          <a:xfrm>
            <a:off x="1457900" y="3266572"/>
            <a:ext cx="2505600" cy="10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7"/>
          <p:cNvSpPr txBox="1">
            <a:spLocks noGrp="1"/>
          </p:cNvSpPr>
          <p:nvPr>
            <p:ph type="body" idx="1"/>
          </p:nvPr>
        </p:nvSpPr>
        <p:spPr>
          <a:xfrm>
            <a:off x="905525" y="1540775"/>
            <a:ext cx="3243000" cy="275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●"/>
              <a:defRPr/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8" name="Google Shape;28;p7"/>
          <p:cNvSpPr txBox="1">
            <a:spLocks noGrp="1"/>
          </p:cNvSpPr>
          <p:nvPr>
            <p:ph type="title"/>
          </p:nvPr>
        </p:nvSpPr>
        <p:spPr>
          <a:xfrm>
            <a:off x="905550" y="959188"/>
            <a:ext cx="3243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>
            <a:spLocks noGrp="1"/>
          </p:cNvSpPr>
          <p:nvPr>
            <p:ph type="title"/>
          </p:nvPr>
        </p:nvSpPr>
        <p:spPr>
          <a:xfrm>
            <a:off x="3769800" y="1791723"/>
            <a:ext cx="46611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3" name="Google Shape;33;p9"/>
          <p:cNvSpPr txBox="1">
            <a:spLocks noGrp="1"/>
          </p:cNvSpPr>
          <p:nvPr>
            <p:ph type="subTitle" idx="1"/>
          </p:nvPr>
        </p:nvSpPr>
        <p:spPr>
          <a:xfrm>
            <a:off x="4635600" y="2621963"/>
            <a:ext cx="3795300" cy="103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0"/>
          <p:cNvSpPr txBox="1">
            <a:spLocks noGrp="1"/>
          </p:cNvSpPr>
          <p:nvPr>
            <p:ph type="title"/>
          </p:nvPr>
        </p:nvSpPr>
        <p:spPr>
          <a:xfrm>
            <a:off x="4222400" y="833750"/>
            <a:ext cx="4208400" cy="128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1"/>
          <p:cNvSpPr txBox="1">
            <a:spLocks noGrp="1"/>
          </p:cNvSpPr>
          <p:nvPr>
            <p:ph type="title" hasCustomPrompt="1"/>
          </p:nvPr>
        </p:nvSpPr>
        <p:spPr>
          <a:xfrm>
            <a:off x="2516200" y="1664012"/>
            <a:ext cx="4111800" cy="111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38" name="Google Shape;38;p11"/>
          <p:cNvSpPr txBox="1">
            <a:spLocks noGrp="1"/>
          </p:cNvSpPr>
          <p:nvPr>
            <p:ph type="subTitle" idx="1"/>
          </p:nvPr>
        </p:nvSpPr>
        <p:spPr>
          <a:xfrm>
            <a:off x="2516200" y="3015775"/>
            <a:ext cx="4111800" cy="4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ugaz One"/>
              <a:buNone/>
              <a:defRPr sz="3000">
                <a:solidFill>
                  <a:schemeClr val="dk2"/>
                </a:solidFill>
                <a:latin typeface="Fugaz One"/>
                <a:ea typeface="Fugaz One"/>
                <a:cs typeface="Fugaz One"/>
                <a:sym typeface="Fugaz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ugaz One"/>
              <a:buNone/>
              <a:defRPr sz="3000">
                <a:solidFill>
                  <a:schemeClr val="dk2"/>
                </a:solidFill>
                <a:latin typeface="Fugaz One"/>
                <a:ea typeface="Fugaz One"/>
                <a:cs typeface="Fugaz One"/>
                <a:sym typeface="Fugaz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ugaz One"/>
              <a:buNone/>
              <a:defRPr sz="3000">
                <a:solidFill>
                  <a:schemeClr val="dk2"/>
                </a:solidFill>
                <a:latin typeface="Fugaz One"/>
                <a:ea typeface="Fugaz One"/>
                <a:cs typeface="Fugaz One"/>
                <a:sym typeface="Fugaz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ugaz One"/>
              <a:buNone/>
              <a:defRPr sz="3000">
                <a:solidFill>
                  <a:schemeClr val="dk2"/>
                </a:solidFill>
                <a:latin typeface="Fugaz One"/>
                <a:ea typeface="Fugaz One"/>
                <a:cs typeface="Fugaz One"/>
                <a:sym typeface="Fugaz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ugaz One"/>
              <a:buNone/>
              <a:defRPr sz="3000">
                <a:solidFill>
                  <a:schemeClr val="dk2"/>
                </a:solidFill>
                <a:latin typeface="Fugaz One"/>
                <a:ea typeface="Fugaz One"/>
                <a:cs typeface="Fugaz One"/>
                <a:sym typeface="Fugaz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ugaz One"/>
              <a:buNone/>
              <a:defRPr sz="3000">
                <a:solidFill>
                  <a:schemeClr val="dk2"/>
                </a:solidFill>
                <a:latin typeface="Fugaz One"/>
                <a:ea typeface="Fugaz One"/>
                <a:cs typeface="Fugaz One"/>
                <a:sym typeface="Fugaz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ugaz One"/>
              <a:buNone/>
              <a:defRPr sz="3000">
                <a:solidFill>
                  <a:schemeClr val="dk2"/>
                </a:solidFill>
                <a:latin typeface="Fugaz One"/>
                <a:ea typeface="Fugaz One"/>
                <a:cs typeface="Fugaz One"/>
                <a:sym typeface="Fugaz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ugaz One"/>
              <a:buNone/>
              <a:defRPr sz="3000">
                <a:solidFill>
                  <a:schemeClr val="dk2"/>
                </a:solidFill>
                <a:latin typeface="Fugaz One"/>
                <a:ea typeface="Fugaz One"/>
                <a:cs typeface="Fugaz One"/>
                <a:sym typeface="Fugaz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ugaz One"/>
              <a:buNone/>
              <a:defRPr sz="3000">
                <a:solidFill>
                  <a:schemeClr val="dk2"/>
                </a:solidFill>
                <a:latin typeface="Fugaz One"/>
                <a:ea typeface="Fugaz One"/>
                <a:cs typeface="Fugaz One"/>
                <a:sym typeface="Fugaz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100" y="1152475"/>
            <a:ext cx="7717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tamaran"/>
              <a:buChar char="●"/>
              <a:defRPr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tamaran"/>
              <a:buChar char="○"/>
              <a:defRPr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tamaran"/>
              <a:buChar char="■"/>
              <a:defRPr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tamaran"/>
              <a:buChar char="●"/>
              <a:defRPr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tamaran"/>
              <a:buChar char="○"/>
              <a:defRPr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tamaran"/>
              <a:buChar char="■"/>
              <a:defRPr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tamaran"/>
              <a:buChar char="●"/>
              <a:defRPr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tamaran"/>
              <a:buChar char="○"/>
              <a:defRPr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Catamaran"/>
              <a:buChar char="■"/>
              <a:defRPr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4" r:id="rId13"/>
    <p:sldLayoutId id="2147483668" r:id="rId14"/>
    <p:sldLayoutId id="2147483670" r:id="rId15"/>
    <p:sldLayoutId id="2147483671" r:id="rId16"/>
    <p:sldLayoutId id="2147483672" r:id="rId17"/>
    <p:sldLayoutId id="2147483673" r:id="rId1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23.png"/><Relationship Id="rId4" Type="http://schemas.openxmlformats.org/officeDocument/2006/relationships/image" Target="../media/image15.png"/><Relationship Id="rId9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10" Type="http://schemas.openxmlformats.org/officeDocument/2006/relationships/image" Target="../media/image5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hyperlink" Target="https://www.linkedin.com/in/jonathangutierrezl/" TargetMode="External"/><Relationship Id="rId7" Type="http://schemas.openxmlformats.org/officeDocument/2006/relationships/hyperlink" Target="https://www.linkedin.com/in/miguel-angel-dallanegra-vilches-b419b19b/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www.linkedin.com/in/carlos-hidalgo84/" TargetMode="External"/><Relationship Id="rId5" Type="http://schemas.openxmlformats.org/officeDocument/2006/relationships/hyperlink" Target="https://www.linkedin.com/in/delfina-longo-pe&#241;a-44b4b623b" TargetMode="External"/><Relationship Id="rId10" Type="http://schemas.openxmlformats.org/officeDocument/2006/relationships/image" Target="../media/image40.png"/><Relationship Id="rId4" Type="http://schemas.openxmlformats.org/officeDocument/2006/relationships/hyperlink" Target="https://www.linkedin.com/in/angelprieto92/" TargetMode="External"/><Relationship Id="rId9" Type="http://schemas.openxmlformats.org/officeDocument/2006/relationships/hyperlink" Target="https://github.com/jgutierrezladino/HotelWise/tree/main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1"/>
          <p:cNvSpPr/>
          <p:nvPr/>
        </p:nvSpPr>
        <p:spPr>
          <a:xfrm>
            <a:off x="577640" y="375854"/>
            <a:ext cx="4228200" cy="4092300"/>
          </a:xfrm>
          <a:prstGeom prst="ellipse">
            <a:avLst/>
          </a:prstGeom>
          <a:gradFill>
            <a:gsLst>
              <a:gs pos="0">
                <a:srgbClr val="170F8D"/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31"/>
          <p:cNvSpPr/>
          <p:nvPr/>
        </p:nvSpPr>
        <p:spPr>
          <a:xfrm>
            <a:off x="4512040" y="2366162"/>
            <a:ext cx="3934400" cy="863016"/>
          </a:xfrm>
          <a:prstGeom prst="rect">
            <a:avLst/>
          </a:prstGeom>
          <a:gradFill>
            <a:gsLst>
              <a:gs pos="0">
                <a:srgbClr val="00BCC2"/>
              </a:gs>
              <a:gs pos="100000">
                <a:srgbClr val="B2E4C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AR"/>
          </a:p>
        </p:txBody>
      </p:sp>
      <p:grpSp>
        <p:nvGrpSpPr>
          <p:cNvPr id="147" name="Google Shape;147;p31"/>
          <p:cNvGrpSpPr/>
          <p:nvPr/>
        </p:nvGrpSpPr>
        <p:grpSpPr>
          <a:xfrm>
            <a:off x="3569525" y="1510166"/>
            <a:ext cx="5255937" cy="584700"/>
            <a:chOff x="5100994" y="1589500"/>
            <a:chExt cx="2800800" cy="584700"/>
          </a:xfrm>
        </p:grpSpPr>
        <p:cxnSp>
          <p:nvCxnSpPr>
            <p:cNvPr id="148" name="Google Shape;148;p31"/>
            <p:cNvCxnSpPr/>
            <p:nvPr/>
          </p:nvCxnSpPr>
          <p:spPr>
            <a:xfrm rot="-5400000">
              <a:off x="4989844" y="1700650"/>
              <a:ext cx="584700" cy="362400"/>
            </a:xfrm>
            <a:prstGeom prst="bentConnector3">
              <a:avLst>
                <a:gd name="adj1" fmla="val 99996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9" name="Google Shape;149;p31"/>
            <p:cNvCxnSpPr/>
            <p:nvPr/>
          </p:nvCxnSpPr>
          <p:spPr>
            <a:xfrm rot="5400000" flipH="1">
              <a:off x="7428244" y="1700650"/>
              <a:ext cx="584700" cy="362400"/>
            </a:xfrm>
            <a:prstGeom prst="bentConnector3">
              <a:avLst>
                <a:gd name="adj1" fmla="val 99996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150" name="Google Shape;15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102" y="375854"/>
            <a:ext cx="4521892" cy="4947526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31"/>
          <p:cNvSpPr txBox="1">
            <a:spLocks noGrp="1"/>
          </p:cNvSpPr>
          <p:nvPr>
            <p:ph type="ctrTitle"/>
          </p:nvPr>
        </p:nvSpPr>
        <p:spPr>
          <a:xfrm>
            <a:off x="3282752" y="807956"/>
            <a:ext cx="5801288" cy="9945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3600" dirty="0">
                <a:solidFill>
                  <a:schemeClr val="lt1"/>
                </a:solidFill>
              </a:rPr>
              <a:t>Proyecto Final </a:t>
            </a:r>
            <a:r>
              <a:rPr lang="es-AR" sz="3600" dirty="0" err="1">
                <a:solidFill>
                  <a:schemeClr val="lt1"/>
                </a:solidFill>
              </a:rPr>
              <a:t>HenryDS</a:t>
            </a:r>
            <a:br>
              <a:rPr lang="es-AR" sz="3600" dirty="0">
                <a:solidFill>
                  <a:schemeClr val="lt1"/>
                </a:solidFill>
              </a:rPr>
            </a:br>
            <a:r>
              <a:rPr lang="es-AR" sz="3600" dirty="0">
                <a:solidFill>
                  <a:schemeClr val="lt1"/>
                </a:solidFill>
              </a:rPr>
              <a:t>Google &amp; </a:t>
            </a:r>
            <a:r>
              <a:rPr lang="es-AR" sz="3600" dirty="0" err="1">
                <a:solidFill>
                  <a:schemeClr val="lt1"/>
                </a:solidFill>
              </a:rPr>
              <a:t>Yelp</a:t>
            </a:r>
            <a:endParaRPr sz="3600" dirty="0">
              <a:solidFill>
                <a:schemeClr val="dk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17090">
            <a:off x="445574" y="375855"/>
            <a:ext cx="2719555" cy="1517212"/>
          </a:xfrm>
          <a:prstGeom prst="rect">
            <a:avLst/>
          </a:prstGeom>
          <a:scene3d>
            <a:camera prst="isometricOffAxis1Right"/>
            <a:lightRig rig="threePt" dir="t"/>
          </a:scene3d>
        </p:spPr>
      </p:pic>
      <p:sp>
        <p:nvSpPr>
          <p:cNvPr id="5" name="Google Shape;158;p31">
            <a:extLst>
              <a:ext uri="{FF2B5EF4-FFF2-40B4-BE49-F238E27FC236}">
                <a16:creationId xmlns:a16="http://schemas.microsoft.com/office/drawing/2014/main" id="{20DCB0A6-4E76-E67F-1669-2D5657E11181}"/>
              </a:ext>
            </a:extLst>
          </p:cNvPr>
          <p:cNvSpPr txBox="1">
            <a:spLocks/>
          </p:cNvSpPr>
          <p:nvPr/>
        </p:nvSpPr>
        <p:spPr>
          <a:xfrm>
            <a:off x="4512040" y="2382283"/>
            <a:ext cx="3934400" cy="8468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Fugaz One"/>
              <a:buNone/>
              <a:defRPr sz="5300" b="0" i="0" u="none" strike="noStrike" cap="none">
                <a:solidFill>
                  <a:schemeClr val="lt1"/>
                </a:solidFill>
                <a:latin typeface="Fugaz One"/>
                <a:ea typeface="Fugaz One"/>
                <a:cs typeface="Fugaz One"/>
                <a:sym typeface="Fugaz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Fugaz One"/>
              <a:buNone/>
              <a:defRPr sz="5200" b="0" i="0" u="none" strike="noStrike" cap="none">
                <a:solidFill>
                  <a:schemeClr val="lt1"/>
                </a:solidFill>
                <a:latin typeface="Fugaz One"/>
                <a:ea typeface="Fugaz One"/>
                <a:cs typeface="Fugaz One"/>
                <a:sym typeface="Fugaz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Fugaz One"/>
              <a:buNone/>
              <a:defRPr sz="5200" b="0" i="0" u="none" strike="noStrike" cap="none">
                <a:solidFill>
                  <a:schemeClr val="lt1"/>
                </a:solidFill>
                <a:latin typeface="Fugaz One"/>
                <a:ea typeface="Fugaz One"/>
                <a:cs typeface="Fugaz One"/>
                <a:sym typeface="Fugaz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Fugaz One"/>
              <a:buNone/>
              <a:defRPr sz="5200" b="0" i="0" u="none" strike="noStrike" cap="none">
                <a:solidFill>
                  <a:schemeClr val="lt1"/>
                </a:solidFill>
                <a:latin typeface="Fugaz One"/>
                <a:ea typeface="Fugaz One"/>
                <a:cs typeface="Fugaz One"/>
                <a:sym typeface="Fugaz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Fugaz One"/>
              <a:buNone/>
              <a:defRPr sz="5200" b="0" i="0" u="none" strike="noStrike" cap="none">
                <a:solidFill>
                  <a:schemeClr val="lt1"/>
                </a:solidFill>
                <a:latin typeface="Fugaz One"/>
                <a:ea typeface="Fugaz One"/>
                <a:cs typeface="Fugaz One"/>
                <a:sym typeface="Fugaz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Fugaz One"/>
              <a:buNone/>
              <a:defRPr sz="5200" b="0" i="0" u="none" strike="noStrike" cap="none">
                <a:solidFill>
                  <a:schemeClr val="lt1"/>
                </a:solidFill>
                <a:latin typeface="Fugaz One"/>
                <a:ea typeface="Fugaz One"/>
                <a:cs typeface="Fugaz One"/>
                <a:sym typeface="Fugaz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Fugaz One"/>
              <a:buNone/>
              <a:defRPr sz="5200" b="0" i="0" u="none" strike="noStrike" cap="none">
                <a:solidFill>
                  <a:schemeClr val="lt1"/>
                </a:solidFill>
                <a:latin typeface="Fugaz One"/>
                <a:ea typeface="Fugaz One"/>
                <a:cs typeface="Fugaz One"/>
                <a:sym typeface="Fugaz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Fugaz One"/>
              <a:buNone/>
              <a:defRPr sz="5200" b="0" i="0" u="none" strike="noStrike" cap="none">
                <a:solidFill>
                  <a:schemeClr val="lt1"/>
                </a:solidFill>
                <a:latin typeface="Fugaz One"/>
                <a:ea typeface="Fugaz One"/>
                <a:cs typeface="Fugaz One"/>
                <a:sym typeface="Fugaz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Fugaz One"/>
              <a:buNone/>
              <a:defRPr sz="5200" b="0" i="0" u="none" strike="noStrike" cap="none">
                <a:solidFill>
                  <a:schemeClr val="lt1"/>
                </a:solidFill>
                <a:latin typeface="Fugaz One"/>
                <a:ea typeface="Fugaz One"/>
                <a:cs typeface="Fugaz One"/>
                <a:sym typeface="Fugaz One"/>
              </a:defRPr>
            </a:lvl9pPr>
          </a:lstStyle>
          <a:p>
            <a:r>
              <a:rPr lang="es-AR" sz="24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Web de Recomendación</a:t>
            </a:r>
          </a:p>
          <a:p>
            <a:r>
              <a:rPr lang="es-AR" sz="24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 de Hoteles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6"/>
          <p:cNvSpPr/>
          <p:nvPr/>
        </p:nvSpPr>
        <p:spPr>
          <a:xfrm>
            <a:off x="576300" y="3798793"/>
            <a:ext cx="7991400" cy="484800"/>
          </a:xfrm>
          <a:prstGeom prst="rect">
            <a:avLst/>
          </a:prstGeom>
          <a:gradFill>
            <a:gsLst>
              <a:gs pos="0">
                <a:srgbClr val="00BCC2"/>
              </a:gs>
              <a:gs pos="100000">
                <a:srgbClr val="B2E4C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36"/>
          <p:cNvSpPr txBox="1"/>
          <p:nvPr/>
        </p:nvSpPr>
        <p:spPr>
          <a:xfrm>
            <a:off x="677706" y="320690"/>
            <a:ext cx="7704000" cy="33646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600" b="1" dirty="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Información Confiable sobre Zonas Seguras</a:t>
            </a:r>
            <a:r>
              <a:rPr lang="es-AR" sz="1600" dirty="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: La seguridad de nuestros usuarios es una prioridad absoluta. Por eso, ayudaremos a encontrar el hotel perfecto, sino que también te proporcionamos información confiable sobre las zonas seguras de cada destino. Queremos que nuestros usuarios viajen con tranquilidad y confianza, sabiendo que están en buenas manos.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s-AR" sz="1600" dirty="0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600" dirty="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En </a:t>
            </a:r>
            <a:r>
              <a:rPr lang="es-AR" sz="1600" dirty="0" err="1">
                <a:solidFill>
                  <a:schemeClr val="lt1"/>
                </a:solidFill>
                <a:latin typeface="CocogooseProLetterpressTrial Na" pitchFamily="2" charset="0"/>
                <a:ea typeface="Catamaran"/>
                <a:cs typeface="Catamaran"/>
                <a:sym typeface="Catamaran"/>
              </a:rPr>
              <a:t>HotelWise</a:t>
            </a:r>
            <a:r>
              <a:rPr lang="es-AR" sz="1600" dirty="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, no solo estamos en el negocio de ofrecer habitaciones de hotel; estamos en el negocio de crear recuerdos inolvidables y experiencias de viaje extraordinarias. Si estás buscando invertir en una plataforma que se enorgullece de su compromiso con la calidad, la transparencia y la satisfacción del cliente, </a:t>
            </a:r>
            <a:r>
              <a:rPr lang="es-AR" sz="1600" dirty="0" err="1">
                <a:solidFill>
                  <a:schemeClr val="lt1"/>
                </a:solidFill>
                <a:latin typeface="CocogooseProLetterpressTrial Na" pitchFamily="2" charset="0"/>
                <a:ea typeface="Catamaran"/>
                <a:cs typeface="Catamaran"/>
                <a:sym typeface="Catamaran"/>
              </a:rPr>
              <a:t>HotelWise</a:t>
            </a:r>
            <a:r>
              <a:rPr lang="es-AR" sz="1600" dirty="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 es la elección perfecta.</a:t>
            </a:r>
          </a:p>
        </p:txBody>
      </p:sp>
      <p:grpSp>
        <p:nvGrpSpPr>
          <p:cNvPr id="269" name="Google Shape;269;p36"/>
          <p:cNvGrpSpPr/>
          <p:nvPr/>
        </p:nvGrpSpPr>
        <p:grpSpPr>
          <a:xfrm>
            <a:off x="576300" y="767407"/>
            <a:ext cx="139742" cy="3288776"/>
            <a:chOff x="5987915" y="3667613"/>
            <a:chExt cx="139742" cy="3288776"/>
          </a:xfrm>
        </p:grpSpPr>
        <p:cxnSp>
          <p:nvCxnSpPr>
            <p:cNvPr id="271" name="Google Shape;271;p36"/>
            <p:cNvCxnSpPr>
              <a:cxnSpLocks/>
              <a:stCxn id="270" idx="2"/>
              <a:endCxn id="249" idx="1"/>
            </p:cNvCxnSpPr>
            <p:nvPr/>
          </p:nvCxnSpPr>
          <p:spPr>
            <a:xfrm rot="10800000" flipV="1">
              <a:off x="5987915" y="3702563"/>
              <a:ext cx="69842" cy="3253826"/>
            </a:xfrm>
            <a:prstGeom prst="bentConnector3">
              <a:avLst>
                <a:gd name="adj1" fmla="val 427310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70" name="Google Shape;270;p36"/>
            <p:cNvSpPr/>
            <p:nvPr/>
          </p:nvSpPr>
          <p:spPr>
            <a:xfrm>
              <a:off x="6057757" y="3667613"/>
              <a:ext cx="69900" cy="69900"/>
            </a:xfrm>
            <a:prstGeom prst="ellipse">
              <a:avLst/>
            </a:prstGeom>
            <a:gradFill>
              <a:gsLst>
                <a:gs pos="0">
                  <a:srgbClr val="82BCFE"/>
                </a:gs>
                <a:gs pos="100000">
                  <a:srgbClr val="0C77F1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2" name="Google Shape;272;p36"/>
          <p:cNvGrpSpPr/>
          <p:nvPr/>
        </p:nvGrpSpPr>
        <p:grpSpPr>
          <a:xfrm flipH="1">
            <a:off x="8339748" y="802357"/>
            <a:ext cx="227952" cy="3253826"/>
            <a:chOff x="5980890" y="3667613"/>
            <a:chExt cx="227952" cy="3253826"/>
          </a:xfrm>
        </p:grpSpPr>
        <p:cxnSp>
          <p:nvCxnSpPr>
            <p:cNvPr id="274" name="Google Shape;274;p36"/>
            <p:cNvCxnSpPr>
              <a:cxnSpLocks/>
              <a:stCxn id="273" idx="2"/>
              <a:endCxn id="249" idx="3"/>
            </p:cNvCxnSpPr>
            <p:nvPr/>
          </p:nvCxnSpPr>
          <p:spPr>
            <a:xfrm flipH="1">
              <a:off x="5980890" y="3702563"/>
              <a:ext cx="158052" cy="3218876"/>
            </a:xfrm>
            <a:prstGeom prst="bentConnector3">
              <a:avLst>
                <a:gd name="adj1" fmla="val 244636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73" name="Google Shape;273;p36"/>
            <p:cNvSpPr/>
            <p:nvPr/>
          </p:nvSpPr>
          <p:spPr>
            <a:xfrm>
              <a:off x="6138942" y="3667613"/>
              <a:ext cx="69900" cy="69900"/>
            </a:xfrm>
            <a:prstGeom prst="ellipse">
              <a:avLst/>
            </a:prstGeom>
            <a:gradFill>
              <a:gsLst>
                <a:gs pos="0">
                  <a:srgbClr val="82BCFE"/>
                </a:gs>
                <a:gs pos="100000">
                  <a:srgbClr val="0C77F1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4658494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9"/>
          <p:cNvSpPr/>
          <p:nvPr/>
        </p:nvSpPr>
        <p:spPr>
          <a:xfrm>
            <a:off x="401450" y="629650"/>
            <a:ext cx="4324800" cy="3884400"/>
          </a:xfrm>
          <a:prstGeom prst="ellipse">
            <a:avLst/>
          </a:prstGeom>
          <a:gradFill>
            <a:gsLst>
              <a:gs pos="0">
                <a:srgbClr val="170F8D"/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44" name="Google Shape;34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289" y="2220734"/>
            <a:ext cx="2645625" cy="1925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9534" y="997309"/>
            <a:ext cx="2101734" cy="192565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233;p35">
            <a:extLst>
              <a:ext uri="{FF2B5EF4-FFF2-40B4-BE49-F238E27FC236}">
                <a16:creationId xmlns:a16="http://schemas.microsoft.com/office/drawing/2014/main" id="{850D0B51-F2B1-BF97-A518-B95BB277D390}"/>
              </a:ext>
            </a:extLst>
          </p:cNvPr>
          <p:cNvSpPr/>
          <p:nvPr/>
        </p:nvSpPr>
        <p:spPr>
          <a:xfrm>
            <a:off x="3865791" y="-568915"/>
            <a:ext cx="3487800" cy="3132600"/>
          </a:xfrm>
          <a:prstGeom prst="ellipse">
            <a:avLst/>
          </a:prstGeom>
          <a:gradFill>
            <a:gsLst>
              <a:gs pos="0">
                <a:srgbClr val="170F8D"/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234;p35">
            <a:extLst>
              <a:ext uri="{FF2B5EF4-FFF2-40B4-BE49-F238E27FC236}">
                <a16:creationId xmlns:a16="http://schemas.microsoft.com/office/drawing/2014/main" id="{3C25AE10-DE07-985C-640B-0F96FE3D47C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412725" y="2264390"/>
            <a:ext cx="5329825" cy="149786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400" dirty="0"/>
              <a:t>Alcance del Proyecto</a:t>
            </a:r>
            <a:endParaRPr lang="es-ES_tradnl" sz="5000" dirty="0"/>
          </a:p>
        </p:txBody>
      </p:sp>
      <p:sp>
        <p:nvSpPr>
          <p:cNvPr id="13" name="Google Shape;237;p35">
            <a:extLst>
              <a:ext uri="{FF2B5EF4-FFF2-40B4-BE49-F238E27FC236}">
                <a16:creationId xmlns:a16="http://schemas.microsoft.com/office/drawing/2014/main" id="{DF7B568A-C1BA-D201-0200-69AE8367564A}"/>
              </a:ext>
            </a:extLst>
          </p:cNvPr>
          <p:cNvSpPr/>
          <p:nvPr/>
        </p:nvSpPr>
        <p:spPr>
          <a:xfrm>
            <a:off x="5245220" y="970314"/>
            <a:ext cx="1589400" cy="1262400"/>
          </a:xfrm>
          <a:prstGeom prst="rect">
            <a:avLst/>
          </a:prstGeom>
          <a:gradFill>
            <a:gsLst>
              <a:gs pos="0">
                <a:srgbClr val="00BCC2"/>
              </a:gs>
              <a:gs pos="100000">
                <a:srgbClr val="B2E4C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4" name="Google Shape;238;p35">
            <a:extLst>
              <a:ext uri="{FF2B5EF4-FFF2-40B4-BE49-F238E27FC236}">
                <a16:creationId xmlns:a16="http://schemas.microsoft.com/office/drawing/2014/main" id="{8B8A0F36-C750-9804-7060-7B5B99E0C5C1}"/>
              </a:ext>
            </a:extLst>
          </p:cNvPr>
          <p:cNvCxnSpPr>
            <a:cxnSpLocks/>
            <a:stCxn id="13" idx="1"/>
            <a:endCxn id="11" idx="1"/>
          </p:cNvCxnSpPr>
          <p:nvPr/>
        </p:nvCxnSpPr>
        <p:spPr>
          <a:xfrm rot="10800000" flipV="1">
            <a:off x="3412726" y="1601514"/>
            <a:ext cx="1832495" cy="1411806"/>
          </a:xfrm>
          <a:prstGeom prst="bentConnector3">
            <a:avLst>
              <a:gd name="adj1" fmla="val 112475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" name="Google Shape;239;p35">
            <a:extLst>
              <a:ext uri="{FF2B5EF4-FFF2-40B4-BE49-F238E27FC236}">
                <a16:creationId xmlns:a16="http://schemas.microsoft.com/office/drawing/2014/main" id="{78F16AE6-C703-276A-96E4-555E72A86C47}"/>
              </a:ext>
            </a:extLst>
          </p:cNvPr>
          <p:cNvCxnSpPr>
            <a:cxnSpLocks/>
            <a:stCxn id="11" idx="3"/>
            <a:endCxn id="13" idx="3"/>
          </p:cNvCxnSpPr>
          <p:nvPr/>
        </p:nvCxnSpPr>
        <p:spPr>
          <a:xfrm flipH="1" flipV="1">
            <a:off x="6834620" y="1601514"/>
            <a:ext cx="1907930" cy="1411806"/>
          </a:xfrm>
          <a:prstGeom prst="bentConnector3">
            <a:avLst>
              <a:gd name="adj1" fmla="val -11982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" name="Google Shape;243;p35">
            <a:extLst>
              <a:ext uri="{FF2B5EF4-FFF2-40B4-BE49-F238E27FC236}">
                <a16:creationId xmlns:a16="http://schemas.microsoft.com/office/drawing/2014/main" id="{8099B7E7-E70C-35DC-E563-C362114E0709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5403170" y="1180615"/>
            <a:ext cx="1273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chemeClr val="dk1"/>
                </a:solidFill>
              </a:rPr>
              <a:t>02</a:t>
            </a:r>
            <a:endParaRPr sz="600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40853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6"/>
          <p:cNvSpPr/>
          <p:nvPr/>
        </p:nvSpPr>
        <p:spPr>
          <a:xfrm>
            <a:off x="576350" y="617847"/>
            <a:ext cx="7991400" cy="484800"/>
          </a:xfrm>
          <a:prstGeom prst="rect">
            <a:avLst/>
          </a:prstGeom>
          <a:gradFill>
            <a:gsLst>
              <a:gs pos="0">
                <a:srgbClr val="00BCC2"/>
              </a:gs>
              <a:gs pos="100000">
                <a:srgbClr val="B2E4C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36"/>
          <p:cNvSpPr txBox="1"/>
          <p:nvPr/>
        </p:nvSpPr>
        <p:spPr>
          <a:xfrm>
            <a:off x="719975" y="1271239"/>
            <a:ext cx="7704000" cy="31629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dirty="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El proyecto parte con la base de datos de Estados Unidos</a:t>
            </a:r>
            <a:r>
              <a:rPr lang="es-AR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, donde </a:t>
            </a:r>
            <a:r>
              <a:rPr lang="es-AR" dirty="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se centrará la atención principalmente en el rendimiento del tiempo de retorno de información y el valor otorgado por la analítica para el convencimiento del Usuario al momento de la elección del Hotel recomendado.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s-AR" dirty="0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dirty="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La ejecución de este constará de 6 semanas donde se utilizarán </a:t>
            </a:r>
            <a:r>
              <a:rPr lang="es-AR" dirty="0" err="1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Sprint’s</a:t>
            </a:r>
            <a:r>
              <a:rPr lang="es-AR" dirty="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 para la división de tareas a realizar y metas a cumplir, donde en el primer sprint semana 1 y 2 se definen los objetivos, metodologías, tecnologías, tareas y roles. La Semana 3 y 4 se realizará la extracción, disposición y análisis de datos; y por último la semana 5 y 6 el desarrollo del sistema de recomendación mediante machine </a:t>
            </a:r>
            <a:r>
              <a:rPr lang="es-AR" dirty="0" err="1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learning</a:t>
            </a:r>
            <a:r>
              <a:rPr lang="es-AR" dirty="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. En paralelo a las semanas 3, 4, 5 y 6 se llevará a cabo el diseño y despliegue de la web.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s-AR" dirty="0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dirty="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El mismo será escalable gracias a que se implementará un flujo de extracción y disposición de datos automatizado, por lo que permitirá en un futuro ir agregando países junto con su división política.</a:t>
            </a:r>
          </a:p>
        </p:txBody>
      </p:sp>
      <p:grpSp>
        <p:nvGrpSpPr>
          <p:cNvPr id="269" name="Google Shape;269;p36"/>
          <p:cNvGrpSpPr/>
          <p:nvPr/>
        </p:nvGrpSpPr>
        <p:grpSpPr>
          <a:xfrm>
            <a:off x="405288" y="860175"/>
            <a:ext cx="171000" cy="3574050"/>
            <a:chOff x="5816800" y="2392275"/>
            <a:chExt cx="171000" cy="3574050"/>
          </a:xfrm>
        </p:grpSpPr>
        <p:sp>
          <p:nvSpPr>
            <p:cNvPr id="270" name="Google Shape;270;p36"/>
            <p:cNvSpPr/>
            <p:nvPr/>
          </p:nvSpPr>
          <p:spPr>
            <a:xfrm>
              <a:off x="5816800" y="5896425"/>
              <a:ext cx="69900" cy="69900"/>
            </a:xfrm>
            <a:prstGeom prst="ellipse">
              <a:avLst/>
            </a:prstGeom>
            <a:gradFill>
              <a:gsLst>
                <a:gs pos="0">
                  <a:srgbClr val="82BCFE"/>
                </a:gs>
                <a:gs pos="100000">
                  <a:srgbClr val="0C77F1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71" name="Google Shape;271;p36"/>
            <p:cNvCxnSpPr>
              <a:stCxn id="270" idx="2"/>
              <a:endCxn id="249" idx="1"/>
            </p:cNvCxnSpPr>
            <p:nvPr/>
          </p:nvCxnSpPr>
          <p:spPr>
            <a:xfrm rot="10800000" flipH="1">
              <a:off x="5816800" y="2392275"/>
              <a:ext cx="171000" cy="3539100"/>
            </a:xfrm>
            <a:prstGeom prst="bentConnector3">
              <a:avLst>
                <a:gd name="adj1" fmla="val -139254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72" name="Google Shape;272;p36"/>
          <p:cNvGrpSpPr/>
          <p:nvPr/>
        </p:nvGrpSpPr>
        <p:grpSpPr>
          <a:xfrm flipH="1">
            <a:off x="8567798" y="860175"/>
            <a:ext cx="171000" cy="3574050"/>
            <a:chOff x="5816800" y="2392275"/>
            <a:chExt cx="171000" cy="3574050"/>
          </a:xfrm>
        </p:grpSpPr>
        <p:sp>
          <p:nvSpPr>
            <p:cNvPr id="273" name="Google Shape;273;p36"/>
            <p:cNvSpPr/>
            <p:nvPr/>
          </p:nvSpPr>
          <p:spPr>
            <a:xfrm>
              <a:off x="5816800" y="5896425"/>
              <a:ext cx="69900" cy="69900"/>
            </a:xfrm>
            <a:prstGeom prst="ellipse">
              <a:avLst/>
            </a:prstGeom>
            <a:gradFill>
              <a:gsLst>
                <a:gs pos="0">
                  <a:srgbClr val="82BCFE"/>
                </a:gs>
                <a:gs pos="100000">
                  <a:srgbClr val="0C77F1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74" name="Google Shape;274;p36"/>
            <p:cNvCxnSpPr>
              <a:stCxn id="273" idx="2"/>
              <a:endCxn id="249" idx="3"/>
            </p:cNvCxnSpPr>
            <p:nvPr/>
          </p:nvCxnSpPr>
          <p:spPr>
            <a:xfrm rot="10800000" flipH="1">
              <a:off x="5816800" y="2392275"/>
              <a:ext cx="171000" cy="3539100"/>
            </a:xfrm>
            <a:prstGeom prst="bentConnector3">
              <a:avLst>
                <a:gd name="adj1" fmla="val -139254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75" name="Google Shape;275;p36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dirty="0">
                <a:solidFill>
                  <a:schemeClr val="dk1"/>
                </a:solidFill>
              </a:rPr>
              <a:t>Alcance del Proyecto</a:t>
            </a:r>
            <a:endParaRPr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98450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49"/>
          <p:cNvSpPr/>
          <p:nvPr/>
        </p:nvSpPr>
        <p:spPr>
          <a:xfrm>
            <a:off x="4146222" y="652500"/>
            <a:ext cx="4519500" cy="3838500"/>
          </a:xfrm>
          <a:prstGeom prst="ellipse">
            <a:avLst/>
          </a:prstGeom>
          <a:gradFill>
            <a:gsLst>
              <a:gs pos="0">
                <a:srgbClr val="170F8D"/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38" name="Google Shape;738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5661582" y="1432425"/>
            <a:ext cx="3437593" cy="243857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233;p35">
            <a:extLst>
              <a:ext uri="{FF2B5EF4-FFF2-40B4-BE49-F238E27FC236}">
                <a16:creationId xmlns:a16="http://schemas.microsoft.com/office/drawing/2014/main" id="{301772FC-C29E-CDA5-8A0A-336A34970F5D}"/>
              </a:ext>
            </a:extLst>
          </p:cNvPr>
          <p:cNvSpPr/>
          <p:nvPr/>
        </p:nvSpPr>
        <p:spPr>
          <a:xfrm>
            <a:off x="-43089" y="1737545"/>
            <a:ext cx="3487800" cy="3132600"/>
          </a:xfrm>
          <a:prstGeom prst="ellipse">
            <a:avLst/>
          </a:prstGeom>
          <a:gradFill>
            <a:gsLst>
              <a:gs pos="0">
                <a:srgbClr val="170F8D"/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234;p35">
            <a:extLst>
              <a:ext uri="{FF2B5EF4-FFF2-40B4-BE49-F238E27FC236}">
                <a16:creationId xmlns:a16="http://schemas.microsoft.com/office/drawing/2014/main" id="{91CB7EC0-AE1A-67EB-0E2B-D23B01546F99}"/>
              </a:ext>
            </a:extLst>
          </p:cNvPr>
          <p:cNvSpPr txBox="1">
            <a:spLocks noGrp="1"/>
          </p:cNvSpPr>
          <p:nvPr/>
        </p:nvSpPr>
        <p:spPr>
          <a:xfrm>
            <a:off x="236168" y="2029069"/>
            <a:ext cx="4896372" cy="17143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ugaz One"/>
              <a:buNone/>
              <a:defRPr sz="5000" b="0" i="0" u="none" strike="noStrike" cap="none">
                <a:solidFill>
                  <a:schemeClr val="lt1"/>
                </a:solidFill>
                <a:latin typeface="Fugaz One"/>
                <a:ea typeface="Fugaz One"/>
                <a:cs typeface="Fugaz One"/>
                <a:sym typeface="Fugaz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ugaz One"/>
              <a:buNone/>
              <a:defRPr sz="3600" b="0" i="0" u="none" strike="noStrike" cap="none">
                <a:solidFill>
                  <a:schemeClr val="dk2"/>
                </a:solidFill>
                <a:latin typeface="Fugaz One"/>
                <a:ea typeface="Fugaz One"/>
                <a:cs typeface="Fugaz One"/>
                <a:sym typeface="Fugaz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ugaz One"/>
              <a:buNone/>
              <a:defRPr sz="3600" b="0" i="0" u="none" strike="noStrike" cap="none">
                <a:solidFill>
                  <a:schemeClr val="dk2"/>
                </a:solidFill>
                <a:latin typeface="Fugaz One"/>
                <a:ea typeface="Fugaz One"/>
                <a:cs typeface="Fugaz One"/>
                <a:sym typeface="Fugaz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ugaz One"/>
              <a:buNone/>
              <a:defRPr sz="3600" b="0" i="0" u="none" strike="noStrike" cap="none">
                <a:solidFill>
                  <a:schemeClr val="dk2"/>
                </a:solidFill>
                <a:latin typeface="Fugaz One"/>
                <a:ea typeface="Fugaz One"/>
                <a:cs typeface="Fugaz One"/>
                <a:sym typeface="Fugaz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ugaz One"/>
              <a:buNone/>
              <a:defRPr sz="3600" b="0" i="0" u="none" strike="noStrike" cap="none">
                <a:solidFill>
                  <a:schemeClr val="dk2"/>
                </a:solidFill>
                <a:latin typeface="Fugaz One"/>
                <a:ea typeface="Fugaz One"/>
                <a:cs typeface="Fugaz One"/>
                <a:sym typeface="Fugaz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ugaz One"/>
              <a:buNone/>
              <a:defRPr sz="3600" b="0" i="0" u="none" strike="noStrike" cap="none">
                <a:solidFill>
                  <a:schemeClr val="dk2"/>
                </a:solidFill>
                <a:latin typeface="Fugaz One"/>
                <a:ea typeface="Fugaz One"/>
                <a:cs typeface="Fugaz One"/>
                <a:sym typeface="Fugaz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ugaz One"/>
              <a:buNone/>
              <a:defRPr sz="3600" b="0" i="0" u="none" strike="noStrike" cap="none">
                <a:solidFill>
                  <a:schemeClr val="dk2"/>
                </a:solidFill>
                <a:latin typeface="Fugaz One"/>
                <a:ea typeface="Fugaz One"/>
                <a:cs typeface="Fugaz One"/>
                <a:sym typeface="Fugaz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ugaz One"/>
              <a:buNone/>
              <a:defRPr sz="3600" b="0" i="0" u="none" strike="noStrike" cap="none">
                <a:solidFill>
                  <a:schemeClr val="dk2"/>
                </a:solidFill>
                <a:latin typeface="Fugaz One"/>
                <a:ea typeface="Fugaz One"/>
                <a:cs typeface="Fugaz One"/>
                <a:sym typeface="Fugaz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ugaz One"/>
              <a:buNone/>
              <a:defRPr sz="3600" b="0" i="0" u="none" strike="noStrike" cap="none">
                <a:solidFill>
                  <a:schemeClr val="dk2"/>
                </a:solidFill>
                <a:latin typeface="Fugaz One"/>
                <a:ea typeface="Fugaz One"/>
                <a:cs typeface="Fugaz One"/>
                <a:sym typeface="Fugaz On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Objetivos y </a:t>
            </a:r>
            <a:r>
              <a:rPr lang="es-ES" dirty="0" err="1"/>
              <a:t>KPI’s</a:t>
            </a:r>
            <a:endParaRPr lang="es-ES_tradnl" dirty="0"/>
          </a:p>
        </p:txBody>
      </p:sp>
      <p:cxnSp>
        <p:nvCxnSpPr>
          <p:cNvPr id="41" name="Google Shape;238;p35">
            <a:extLst>
              <a:ext uri="{FF2B5EF4-FFF2-40B4-BE49-F238E27FC236}">
                <a16:creationId xmlns:a16="http://schemas.microsoft.com/office/drawing/2014/main" id="{31DD1CED-561B-AD1B-95B5-0D211CB3C006}"/>
              </a:ext>
            </a:extLst>
          </p:cNvPr>
          <p:cNvCxnSpPr>
            <a:cxnSpLocks/>
          </p:cNvCxnSpPr>
          <p:nvPr/>
        </p:nvCxnSpPr>
        <p:spPr>
          <a:xfrm rot="10800000" flipV="1">
            <a:off x="647768" y="1322839"/>
            <a:ext cx="1485990" cy="946646"/>
          </a:xfrm>
          <a:prstGeom prst="bentConnector3">
            <a:avLst>
              <a:gd name="adj1" fmla="val 116592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" name="Google Shape;237;p35">
            <a:extLst>
              <a:ext uri="{FF2B5EF4-FFF2-40B4-BE49-F238E27FC236}">
                <a16:creationId xmlns:a16="http://schemas.microsoft.com/office/drawing/2014/main" id="{5F74F33C-5540-737F-4C6F-E1A83E71E71E}"/>
              </a:ext>
            </a:extLst>
          </p:cNvPr>
          <p:cNvSpPr/>
          <p:nvPr/>
        </p:nvSpPr>
        <p:spPr>
          <a:xfrm>
            <a:off x="1616467" y="685444"/>
            <a:ext cx="1589400" cy="1262400"/>
          </a:xfrm>
          <a:prstGeom prst="rect">
            <a:avLst/>
          </a:prstGeom>
          <a:gradFill>
            <a:gsLst>
              <a:gs pos="0">
                <a:srgbClr val="00BCC2"/>
              </a:gs>
              <a:gs pos="100000">
                <a:srgbClr val="B2E4C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2" name="Google Shape;239;p35">
            <a:extLst>
              <a:ext uri="{FF2B5EF4-FFF2-40B4-BE49-F238E27FC236}">
                <a16:creationId xmlns:a16="http://schemas.microsoft.com/office/drawing/2014/main" id="{1F7288E7-1846-6938-6C98-0A12D0EC15DF}"/>
              </a:ext>
            </a:extLst>
          </p:cNvPr>
          <p:cNvCxnSpPr>
            <a:cxnSpLocks/>
            <a:endCxn id="40" idx="3"/>
          </p:cNvCxnSpPr>
          <p:nvPr/>
        </p:nvCxnSpPr>
        <p:spPr>
          <a:xfrm rot="10800000">
            <a:off x="3205868" y="1316645"/>
            <a:ext cx="1270543" cy="1133327"/>
          </a:xfrm>
          <a:prstGeom prst="bentConnector3">
            <a:avLst>
              <a:gd name="adj1" fmla="val -16828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3" name="Google Shape;240;p35">
            <a:extLst>
              <a:ext uri="{FF2B5EF4-FFF2-40B4-BE49-F238E27FC236}">
                <a16:creationId xmlns:a16="http://schemas.microsoft.com/office/drawing/2014/main" id="{052DF386-F1B0-147B-9607-A4543A8137F9}"/>
              </a:ext>
            </a:extLst>
          </p:cNvPr>
          <p:cNvGrpSpPr/>
          <p:nvPr/>
        </p:nvGrpSpPr>
        <p:grpSpPr>
          <a:xfrm>
            <a:off x="2647173" y="3717354"/>
            <a:ext cx="4682541" cy="197188"/>
            <a:chOff x="2328750" y="4050237"/>
            <a:chExt cx="4682541" cy="512489"/>
          </a:xfrm>
        </p:grpSpPr>
        <p:cxnSp>
          <p:nvCxnSpPr>
            <p:cNvPr id="46" name="Google Shape;242;p35">
              <a:extLst>
                <a:ext uri="{FF2B5EF4-FFF2-40B4-BE49-F238E27FC236}">
                  <a16:creationId xmlns:a16="http://schemas.microsoft.com/office/drawing/2014/main" id="{8B5B53ED-7B7A-8FD7-1BBE-5BDCC5D0C7E8}"/>
                </a:ext>
              </a:extLst>
            </p:cNvPr>
            <p:cNvCxnSpPr>
              <a:cxnSpLocks/>
              <a:stCxn id="38" idx="2"/>
            </p:cNvCxnSpPr>
            <p:nvPr/>
          </p:nvCxnSpPr>
          <p:spPr>
            <a:xfrm rot="16200000" flipH="1">
              <a:off x="4466293" y="2017729"/>
              <a:ext cx="444635" cy="4645360"/>
            </a:xfrm>
            <a:prstGeom prst="bentConnector2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5" name="Google Shape;241;p35">
              <a:extLst>
                <a:ext uri="{FF2B5EF4-FFF2-40B4-BE49-F238E27FC236}">
                  <a16:creationId xmlns:a16="http://schemas.microsoft.com/office/drawing/2014/main" id="{433DFB26-A660-49A6-EA8A-3C3F837F592B}"/>
                </a:ext>
              </a:extLst>
            </p:cNvPr>
            <p:cNvSpPr/>
            <p:nvPr/>
          </p:nvSpPr>
          <p:spPr>
            <a:xfrm>
              <a:off x="2328750" y="4050237"/>
              <a:ext cx="74361" cy="186654"/>
            </a:xfrm>
            <a:prstGeom prst="ellipse">
              <a:avLst/>
            </a:prstGeom>
            <a:gradFill>
              <a:gsLst>
                <a:gs pos="0">
                  <a:srgbClr val="82BCFE"/>
                </a:gs>
                <a:gs pos="100000">
                  <a:srgbClr val="0C77F1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" name="Google Shape;243;p35">
            <a:extLst>
              <a:ext uri="{FF2B5EF4-FFF2-40B4-BE49-F238E27FC236}">
                <a16:creationId xmlns:a16="http://schemas.microsoft.com/office/drawing/2014/main" id="{DD221492-026A-58DD-B39D-FE78946AA7B3}"/>
              </a:ext>
            </a:extLst>
          </p:cNvPr>
          <p:cNvSpPr txBox="1">
            <a:spLocks noGrp="1"/>
          </p:cNvSpPr>
          <p:nvPr/>
        </p:nvSpPr>
        <p:spPr>
          <a:xfrm>
            <a:off x="1774417" y="895745"/>
            <a:ext cx="12735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ugaz One"/>
              <a:buNone/>
              <a:defRPr sz="6000" b="0" i="0" u="none" strike="noStrike" cap="none">
                <a:solidFill>
                  <a:schemeClr val="lt1"/>
                </a:solidFill>
                <a:latin typeface="Fugaz One"/>
                <a:ea typeface="Fugaz One"/>
                <a:cs typeface="Fugaz One"/>
                <a:sym typeface="Fugaz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ugaz One"/>
              <a:buNone/>
              <a:defRPr sz="6000" b="0" i="0" u="none" strike="noStrike" cap="none">
                <a:solidFill>
                  <a:schemeClr val="lt1"/>
                </a:solidFill>
                <a:latin typeface="Fugaz One"/>
                <a:ea typeface="Fugaz One"/>
                <a:cs typeface="Fugaz One"/>
                <a:sym typeface="Fugaz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ugaz One"/>
              <a:buNone/>
              <a:defRPr sz="6000" b="0" i="0" u="none" strike="noStrike" cap="none">
                <a:solidFill>
                  <a:schemeClr val="lt1"/>
                </a:solidFill>
                <a:latin typeface="Fugaz One"/>
                <a:ea typeface="Fugaz One"/>
                <a:cs typeface="Fugaz One"/>
                <a:sym typeface="Fugaz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ugaz One"/>
              <a:buNone/>
              <a:defRPr sz="6000" b="0" i="0" u="none" strike="noStrike" cap="none">
                <a:solidFill>
                  <a:schemeClr val="lt1"/>
                </a:solidFill>
                <a:latin typeface="Fugaz One"/>
                <a:ea typeface="Fugaz One"/>
                <a:cs typeface="Fugaz One"/>
                <a:sym typeface="Fugaz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ugaz One"/>
              <a:buNone/>
              <a:defRPr sz="6000" b="0" i="0" u="none" strike="noStrike" cap="none">
                <a:solidFill>
                  <a:schemeClr val="lt1"/>
                </a:solidFill>
                <a:latin typeface="Fugaz One"/>
                <a:ea typeface="Fugaz One"/>
                <a:cs typeface="Fugaz One"/>
                <a:sym typeface="Fugaz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ugaz One"/>
              <a:buNone/>
              <a:defRPr sz="6000" b="0" i="0" u="none" strike="noStrike" cap="none">
                <a:solidFill>
                  <a:schemeClr val="lt1"/>
                </a:solidFill>
                <a:latin typeface="Fugaz One"/>
                <a:ea typeface="Fugaz One"/>
                <a:cs typeface="Fugaz One"/>
                <a:sym typeface="Fugaz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ugaz One"/>
              <a:buNone/>
              <a:defRPr sz="6000" b="0" i="0" u="none" strike="noStrike" cap="none">
                <a:solidFill>
                  <a:schemeClr val="lt1"/>
                </a:solidFill>
                <a:latin typeface="Fugaz One"/>
                <a:ea typeface="Fugaz One"/>
                <a:cs typeface="Fugaz One"/>
                <a:sym typeface="Fugaz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ugaz One"/>
              <a:buNone/>
              <a:defRPr sz="6000" b="0" i="0" u="none" strike="noStrike" cap="none">
                <a:solidFill>
                  <a:schemeClr val="lt1"/>
                </a:solidFill>
                <a:latin typeface="Fugaz One"/>
                <a:ea typeface="Fugaz One"/>
                <a:cs typeface="Fugaz One"/>
                <a:sym typeface="Fugaz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ugaz One"/>
              <a:buNone/>
              <a:defRPr sz="6000" b="0" i="0" u="none" strike="noStrike" cap="none">
                <a:solidFill>
                  <a:schemeClr val="lt1"/>
                </a:solidFill>
                <a:latin typeface="Fugaz One"/>
                <a:ea typeface="Fugaz One"/>
                <a:cs typeface="Fugaz One"/>
                <a:sym typeface="Fugaz On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03</a:t>
            </a:r>
            <a:endParaRPr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7"/>
          <p:cNvSpPr/>
          <p:nvPr/>
        </p:nvSpPr>
        <p:spPr>
          <a:xfrm>
            <a:off x="5233848" y="722775"/>
            <a:ext cx="3374700" cy="3488100"/>
          </a:xfrm>
          <a:prstGeom prst="ellipse">
            <a:avLst/>
          </a:prstGeom>
          <a:gradFill>
            <a:gsLst>
              <a:gs pos="0">
                <a:srgbClr val="170F8D"/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37"/>
          <p:cNvSpPr/>
          <p:nvPr/>
        </p:nvSpPr>
        <p:spPr>
          <a:xfrm>
            <a:off x="1285225" y="827875"/>
            <a:ext cx="3635400" cy="484800"/>
          </a:xfrm>
          <a:prstGeom prst="rect">
            <a:avLst/>
          </a:prstGeom>
          <a:gradFill>
            <a:gsLst>
              <a:gs pos="0">
                <a:srgbClr val="00BCC2"/>
              </a:gs>
              <a:gs pos="100000">
                <a:srgbClr val="B2E4C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89" name="Google Shape;28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65337" y="848450"/>
            <a:ext cx="1749851" cy="34466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2" name="Google Shape;292;p37"/>
          <p:cNvGrpSpPr/>
          <p:nvPr/>
        </p:nvGrpSpPr>
        <p:grpSpPr>
          <a:xfrm>
            <a:off x="981163" y="1070175"/>
            <a:ext cx="304200" cy="3364050"/>
            <a:chOff x="5816800" y="2602275"/>
            <a:chExt cx="304200" cy="3364050"/>
          </a:xfrm>
        </p:grpSpPr>
        <p:sp>
          <p:nvSpPr>
            <p:cNvPr id="293" name="Google Shape;293;p37"/>
            <p:cNvSpPr/>
            <p:nvPr/>
          </p:nvSpPr>
          <p:spPr>
            <a:xfrm>
              <a:off x="5816800" y="5896425"/>
              <a:ext cx="69900" cy="69900"/>
            </a:xfrm>
            <a:prstGeom prst="ellipse">
              <a:avLst/>
            </a:prstGeom>
            <a:gradFill>
              <a:gsLst>
                <a:gs pos="0">
                  <a:srgbClr val="82BCFE"/>
                </a:gs>
                <a:gs pos="100000">
                  <a:srgbClr val="0C77F1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94" name="Google Shape;294;p37"/>
            <p:cNvCxnSpPr>
              <a:stCxn id="293" idx="2"/>
              <a:endCxn id="286" idx="1"/>
            </p:cNvCxnSpPr>
            <p:nvPr/>
          </p:nvCxnSpPr>
          <p:spPr>
            <a:xfrm rot="10800000" flipH="1">
              <a:off x="5816800" y="2602275"/>
              <a:ext cx="304200" cy="3329100"/>
            </a:xfrm>
            <a:prstGeom prst="bentConnector3">
              <a:avLst>
                <a:gd name="adj1" fmla="val -78279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95" name="Google Shape;295;p37"/>
          <p:cNvSpPr txBox="1">
            <a:spLocks noGrp="1"/>
          </p:cNvSpPr>
          <p:nvPr>
            <p:ph type="title"/>
          </p:nvPr>
        </p:nvSpPr>
        <p:spPr>
          <a:xfrm>
            <a:off x="1285225" y="758175"/>
            <a:ext cx="3635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>
                <a:solidFill>
                  <a:schemeClr val="dk1"/>
                </a:solidFill>
              </a:rPr>
              <a:t>Objetivo</a:t>
            </a:r>
            <a:r>
              <a:rPr lang="en" dirty="0">
                <a:solidFill>
                  <a:schemeClr val="dk1"/>
                </a:solidFill>
              </a:rPr>
              <a:t> General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13" name="Marcador de texto 12">
            <a:extLst>
              <a:ext uri="{FF2B5EF4-FFF2-40B4-BE49-F238E27FC236}">
                <a16:creationId xmlns:a16="http://schemas.microsoft.com/office/drawing/2014/main" id="{2F72632A-22FE-ACED-CC9B-E9796FF486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8530" y="1489179"/>
            <a:ext cx="3243000" cy="2945045"/>
          </a:xfrm>
        </p:spPr>
        <p:txBody>
          <a:bodyPr/>
          <a:lstStyle/>
          <a:p>
            <a:pPr marL="165100" indent="0">
              <a:buNone/>
            </a:pPr>
            <a:r>
              <a:rPr lang="es-ES_tradnl" sz="1600" dirty="0"/>
              <a:t>Presentar una plataforma web que realice recomendaciones de hoteles, mediante machine </a:t>
            </a:r>
            <a:r>
              <a:rPr lang="es-ES_tradnl" sz="1600" dirty="0" err="1"/>
              <a:t>learning</a:t>
            </a:r>
            <a:r>
              <a:rPr lang="es-ES_tradnl" sz="1600" dirty="0"/>
              <a:t> utilizando las comodidades y zona geográfica preferidas por el usuario, donde el tiempo de muestra de la recomendación sea menor a 90 segundos, utilizando herramientas en la nube con un tiempo de implementación no mayor a 6 semanas.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9"/>
          <p:cNvSpPr/>
          <p:nvPr/>
        </p:nvSpPr>
        <p:spPr>
          <a:xfrm>
            <a:off x="401450" y="629650"/>
            <a:ext cx="4324800" cy="3884400"/>
          </a:xfrm>
          <a:prstGeom prst="ellipse">
            <a:avLst/>
          </a:prstGeom>
          <a:gradFill>
            <a:gsLst>
              <a:gs pos="0">
                <a:srgbClr val="170F8D"/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" name="Google Shape;341;p39"/>
          <p:cNvSpPr/>
          <p:nvPr/>
        </p:nvSpPr>
        <p:spPr>
          <a:xfrm>
            <a:off x="3359914" y="387049"/>
            <a:ext cx="4620736" cy="535981"/>
          </a:xfrm>
          <a:prstGeom prst="rect">
            <a:avLst/>
          </a:prstGeom>
          <a:gradFill>
            <a:gsLst>
              <a:gs pos="0">
                <a:srgbClr val="00BCC2"/>
              </a:gs>
              <a:gs pos="100000">
                <a:srgbClr val="B2E4C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39"/>
          <p:cNvSpPr txBox="1">
            <a:spLocks noGrp="1"/>
          </p:cNvSpPr>
          <p:nvPr>
            <p:ph type="body" idx="1"/>
          </p:nvPr>
        </p:nvSpPr>
        <p:spPr>
          <a:xfrm>
            <a:off x="3359914" y="790079"/>
            <a:ext cx="4620736" cy="406166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2100" algn="l" rtl="0">
              <a:spcBef>
                <a:spcPts val="1600"/>
              </a:spcBef>
              <a:spcAft>
                <a:spcPts val="0"/>
              </a:spcAft>
              <a:buSzPts val="1000"/>
              <a:buChar char="●"/>
            </a:pPr>
            <a:r>
              <a:rPr lang="es-AR" sz="1600" dirty="0"/>
              <a:t>Crear dos bases de datos una para filtrar las zonas utilizando </a:t>
            </a:r>
            <a:r>
              <a:rPr lang="es-AR" sz="1600" b="1" dirty="0"/>
              <a:t>Cloud SQL</a:t>
            </a:r>
            <a:r>
              <a:rPr lang="es-AR" sz="1600" dirty="0"/>
              <a:t> y para el modelo de machine </a:t>
            </a:r>
            <a:r>
              <a:rPr lang="es-AR" sz="1600" dirty="0" err="1"/>
              <a:t>learning</a:t>
            </a:r>
            <a:r>
              <a:rPr lang="es-AR" sz="1600" dirty="0"/>
              <a:t> con </a:t>
            </a:r>
            <a:r>
              <a:rPr lang="es-AR" sz="1600" b="1" dirty="0" err="1"/>
              <a:t>Firestore</a:t>
            </a:r>
            <a:r>
              <a:rPr lang="es-AR" sz="1600" dirty="0"/>
              <a:t> (</a:t>
            </a:r>
            <a:r>
              <a:rPr lang="es-AR" sz="1600" dirty="0" err="1"/>
              <a:t>Firebase</a:t>
            </a:r>
            <a:r>
              <a:rPr lang="es-AR" sz="1600" dirty="0"/>
              <a:t>).</a:t>
            </a:r>
          </a:p>
          <a:p>
            <a:pPr marL="457200" lvl="0" indent="-292100" algn="l" rtl="0">
              <a:spcBef>
                <a:spcPts val="1600"/>
              </a:spcBef>
              <a:spcAft>
                <a:spcPts val="0"/>
              </a:spcAft>
              <a:buSzPts val="1000"/>
              <a:buChar char="●"/>
            </a:pPr>
            <a:r>
              <a:rPr lang="es-AR" sz="1600" dirty="0"/>
              <a:t>Crear Análisis de datos con </a:t>
            </a:r>
            <a:r>
              <a:rPr lang="es-AR" sz="1600" b="1" dirty="0" err="1"/>
              <a:t>Looker</a:t>
            </a:r>
            <a:r>
              <a:rPr lang="es-AR" sz="1600" dirty="0"/>
              <a:t> para medir rendimiento de la plataforma y mostrar indicadores clave para convencer al usuario de la recomendación del hotel.</a:t>
            </a:r>
          </a:p>
          <a:p>
            <a:pPr marL="457200" lvl="0" indent="-292100" algn="l" rtl="0">
              <a:spcBef>
                <a:spcPts val="1600"/>
              </a:spcBef>
              <a:spcAft>
                <a:spcPts val="0"/>
              </a:spcAft>
              <a:buSzPts val="1000"/>
              <a:buChar char="●"/>
            </a:pPr>
            <a:r>
              <a:rPr lang="es-AR" sz="1600" dirty="0"/>
              <a:t>Crear un modelo de recomendación utilizando </a:t>
            </a:r>
            <a:r>
              <a:rPr lang="es-AR" sz="1600" b="1" dirty="0" err="1"/>
              <a:t>AutoML</a:t>
            </a:r>
            <a:r>
              <a:rPr lang="es-AR" sz="1600" dirty="0"/>
              <a:t> para la generación de valor obtenido de los datos al usuario.</a:t>
            </a:r>
          </a:p>
          <a:p>
            <a:pPr marL="457200" lvl="0" indent="-292100" algn="l" rtl="0">
              <a:spcBef>
                <a:spcPts val="1600"/>
              </a:spcBef>
              <a:spcAft>
                <a:spcPts val="0"/>
              </a:spcAft>
              <a:buSzPts val="1000"/>
              <a:buChar char="●"/>
            </a:pPr>
            <a:r>
              <a:rPr lang="es-AR" sz="1600" dirty="0"/>
              <a:t>Crear una plataforma web intuitiva y eficiente al momento de realizar recomendaciones al usuario.</a:t>
            </a:r>
            <a:endParaRPr sz="1600" dirty="0"/>
          </a:p>
        </p:txBody>
      </p:sp>
      <p:pic>
        <p:nvPicPr>
          <p:cNvPr id="344" name="Google Shape;34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289" y="2220734"/>
            <a:ext cx="2645625" cy="1925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9534" y="997309"/>
            <a:ext cx="2101734" cy="19256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6" name="Google Shape;346;p39"/>
          <p:cNvGrpSpPr/>
          <p:nvPr/>
        </p:nvGrpSpPr>
        <p:grpSpPr>
          <a:xfrm flipH="1">
            <a:off x="7980650" y="655040"/>
            <a:ext cx="377148" cy="3779185"/>
            <a:chOff x="5816800" y="2187140"/>
            <a:chExt cx="377148" cy="3779185"/>
          </a:xfrm>
        </p:grpSpPr>
        <p:sp>
          <p:nvSpPr>
            <p:cNvPr id="347" name="Google Shape;347;p39"/>
            <p:cNvSpPr/>
            <p:nvPr/>
          </p:nvSpPr>
          <p:spPr>
            <a:xfrm>
              <a:off x="5816800" y="5896425"/>
              <a:ext cx="69900" cy="69900"/>
            </a:xfrm>
            <a:prstGeom prst="ellipse">
              <a:avLst/>
            </a:prstGeom>
            <a:gradFill>
              <a:gsLst>
                <a:gs pos="0">
                  <a:srgbClr val="82BCFE"/>
                </a:gs>
                <a:gs pos="100000">
                  <a:srgbClr val="0C77F1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48" name="Google Shape;348;p39"/>
            <p:cNvCxnSpPr>
              <a:cxnSpLocks/>
              <a:stCxn id="347" idx="2"/>
              <a:endCxn id="341" idx="3"/>
            </p:cNvCxnSpPr>
            <p:nvPr/>
          </p:nvCxnSpPr>
          <p:spPr>
            <a:xfrm flipV="1">
              <a:off x="5816800" y="2187140"/>
              <a:ext cx="377148" cy="3744235"/>
            </a:xfrm>
            <a:prstGeom prst="bentConnector3">
              <a:avLst>
                <a:gd name="adj1" fmla="val -60613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51" name="Google Shape;351;p39"/>
          <p:cNvSpPr txBox="1">
            <a:spLocks noGrp="1"/>
          </p:cNvSpPr>
          <p:nvPr>
            <p:ph type="title"/>
          </p:nvPr>
        </p:nvSpPr>
        <p:spPr>
          <a:xfrm>
            <a:off x="3359914" y="317349"/>
            <a:ext cx="4620736" cy="63316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dirty="0">
                <a:solidFill>
                  <a:schemeClr val="dk1"/>
                </a:solidFill>
              </a:rPr>
              <a:t>Objetivos Específicos</a:t>
            </a:r>
            <a:endParaRPr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46"/>
          <p:cNvSpPr/>
          <p:nvPr/>
        </p:nvSpPr>
        <p:spPr>
          <a:xfrm>
            <a:off x="3309942" y="1134411"/>
            <a:ext cx="2411400" cy="2244300"/>
          </a:xfrm>
          <a:prstGeom prst="ellipse">
            <a:avLst/>
          </a:prstGeom>
          <a:gradFill>
            <a:gsLst>
              <a:gs pos="0">
                <a:srgbClr val="170F8D"/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0" name="Google Shape;670;p46"/>
          <p:cNvSpPr/>
          <p:nvPr/>
        </p:nvSpPr>
        <p:spPr>
          <a:xfrm>
            <a:off x="4166317" y="1263275"/>
            <a:ext cx="673200" cy="673200"/>
          </a:xfrm>
          <a:prstGeom prst="rect">
            <a:avLst/>
          </a:prstGeom>
          <a:gradFill>
            <a:gsLst>
              <a:gs pos="0">
                <a:srgbClr val="00BCC2"/>
              </a:gs>
              <a:gs pos="100000">
                <a:srgbClr val="B2E4C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71" name="Google Shape;671;p46"/>
          <p:cNvSpPr/>
          <p:nvPr/>
        </p:nvSpPr>
        <p:spPr>
          <a:xfrm>
            <a:off x="576350" y="617847"/>
            <a:ext cx="7991400" cy="484800"/>
          </a:xfrm>
          <a:prstGeom prst="rect">
            <a:avLst/>
          </a:prstGeom>
          <a:gradFill>
            <a:gsLst>
              <a:gs pos="0">
                <a:srgbClr val="00BCC2"/>
              </a:gs>
              <a:gs pos="100000">
                <a:srgbClr val="B2E4C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2" name="Google Shape;672;p46"/>
          <p:cNvSpPr txBox="1">
            <a:spLocks noGrp="1"/>
          </p:cNvSpPr>
          <p:nvPr>
            <p:ph type="title" idx="2"/>
          </p:nvPr>
        </p:nvSpPr>
        <p:spPr>
          <a:xfrm>
            <a:off x="3100166" y="2065339"/>
            <a:ext cx="2768775" cy="4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 Plataforma</a:t>
            </a:r>
            <a:endParaRPr dirty="0"/>
          </a:p>
        </p:txBody>
      </p:sp>
      <p:grpSp>
        <p:nvGrpSpPr>
          <p:cNvPr id="676" name="Google Shape;676;p46"/>
          <p:cNvGrpSpPr/>
          <p:nvPr/>
        </p:nvGrpSpPr>
        <p:grpSpPr>
          <a:xfrm>
            <a:off x="6551108" y="1469077"/>
            <a:ext cx="437567" cy="437610"/>
            <a:chOff x="6978912" y="3042631"/>
            <a:chExt cx="446542" cy="446587"/>
          </a:xfrm>
        </p:grpSpPr>
        <p:sp>
          <p:nvSpPr>
            <p:cNvPr id="677" name="Google Shape;677;p46"/>
            <p:cNvSpPr/>
            <p:nvPr/>
          </p:nvSpPr>
          <p:spPr>
            <a:xfrm>
              <a:off x="7215260" y="3202258"/>
              <a:ext cx="96477" cy="127298"/>
            </a:xfrm>
            <a:custGeom>
              <a:avLst/>
              <a:gdLst/>
              <a:ahLst/>
              <a:cxnLst/>
              <a:rect l="l" t="t" r="r" b="b"/>
              <a:pathLst>
                <a:path w="2793" h="3685" extrusionOk="0">
                  <a:moveTo>
                    <a:pt x="1" y="1"/>
                  </a:moveTo>
                  <a:lnTo>
                    <a:pt x="1" y="3685"/>
                  </a:lnTo>
                  <a:lnTo>
                    <a:pt x="2588" y="3685"/>
                  </a:lnTo>
                  <a:cubicBezTo>
                    <a:pt x="2739" y="2855"/>
                    <a:pt x="2793" y="1990"/>
                    <a:pt x="2731" y="1125"/>
                  </a:cubicBezTo>
                  <a:cubicBezTo>
                    <a:pt x="2088" y="1071"/>
                    <a:pt x="1553" y="607"/>
                    <a:pt x="14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46"/>
            <p:cNvSpPr/>
            <p:nvPr/>
          </p:nvSpPr>
          <p:spPr>
            <a:xfrm>
              <a:off x="7288008" y="3162809"/>
              <a:ext cx="52401" cy="52128"/>
            </a:xfrm>
            <a:custGeom>
              <a:avLst/>
              <a:gdLst/>
              <a:ahLst/>
              <a:cxnLst/>
              <a:rect l="l" t="t" r="r" b="b"/>
              <a:pathLst>
                <a:path w="1517" h="1509" extrusionOk="0">
                  <a:moveTo>
                    <a:pt x="758" y="1"/>
                  </a:moveTo>
                  <a:cubicBezTo>
                    <a:pt x="339" y="1"/>
                    <a:pt x="0" y="340"/>
                    <a:pt x="0" y="750"/>
                  </a:cubicBezTo>
                  <a:cubicBezTo>
                    <a:pt x="0" y="1169"/>
                    <a:pt x="339" y="1508"/>
                    <a:pt x="758" y="1508"/>
                  </a:cubicBezTo>
                  <a:cubicBezTo>
                    <a:pt x="1178" y="1508"/>
                    <a:pt x="1517" y="1169"/>
                    <a:pt x="1517" y="750"/>
                  </a:cubicBezTo>
                  <a:cubicBezTo>
                    <a:pt x="1517" y="340"/>
                    <a:pt x="1178" y="1"/>
                    <a:pt x="7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46"/>
            <p:cNvSpPr/>
            <p:nvPr/>
          </p:nvSpPr>
          <p:spPr>
            <a:xfrm>
              <a:off x="7049485" y="3303955"/>
              <a:ext cx="78619" cy="78935"/>
            </a:xfrm>
            <a:custGeom>
              <a:avLst/>
              <a:gdLst/>
              <a:ahLst/>
              <a:cxnLst/>
              <a:rect l="l" t="t" r="r" b="b"/>
              <a:pathLst>
                <a:path w="2276" h="2285" extrusionOk="0">
                  <a:moveTo>
                    <a:pt x="1142" y="1"/>
                  </a:moveTo>
                  <a:cubicBezTo>
                    <a:pt x="509" y="1"/>
                    <a:pt x="0" y="509"/>
                    <a:pt x="0" y="1142"/>
                  </a:cubicBezTo>
                  <a:cubicBezTo>
                    <a:pt x="0" y="1767"/>
                    <a:pt x="509" y="2284"/>
                    <a:pt x="1142" y="2284"/>
                  </a:cubicBezTo>
                  <a:cubicBezTo>
                    <a:pt x="1767" y="2284"/>
                    <a:pt x="2275" y="1767"/>
                    <a:pt x="2275" y="1142"/>
                  </a:cubicBezTo>
                  <a:cubicBezTo>
                    <a:pt x="2275" y="509"/>
                    <a:pt x="1767" y="1"/>
                    <a:pt x="11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46"/>
            <p:cNvSpPr/>
            <p:nvPr/>
          </p:nvSpPr>
          <p:spPr>
            <a:xfrm>
              <a:off x="7105238" y="3042631"/>
              <a:ext cx="83869" cy="133482"/>
            </a:xfrm>
            <a:custGeom>
              <a:avLst/>
              <a:gdLst/>
              <a:ahLst/>
              <a:cxnLst/>
              <a:rect l="l" t="t" r="r" b="b"/>
              <a:pathLst>
                <a:path w="2428" h="3864" extrusionOk="0">
                  <a:moveTo>
                    <a:pt x="2427" y="0"/>
                  </a:moveTo>
                  <a:cubicBezTo>
                    <a:pt x="1562" y="598"/>
                    <a:pt x="857" y="1597"/>
                    <a:pt x="376" y="2757"/>
                  </a:cubicBezTo>
                  <a:cubicBezTo>
                    <a:pt x="224" y="3105"/>
                    <a:pt x="99" y="3480"/>
                    <a:pt x="1" y="3863"/>
                  </a:cubicBezTo>
                  <a:lnTo>
                    <a:pt x="2427" y="3863"/>
                  </a:lnTo>
                  <a:lnTo>
                    <a:pt x="242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46"/>
            <p:cNvSpPr/>
            <p:nvPr/>
          </p:nvSpPr>
          <p:spPr>
            <a:xfrm>
              <a:off x="7093217" y="3202258"/>
              <a:ext cx="95890" cy="127298"/>
            </a:xfrm>
            <a:custGeom>
              <a:avLst/>
              <a:gdLst/>
              <a:ahLst/>
              <a:cxnLst/>
              <a:rect l="l" t="t" r="r" b="b"/>
              <a:pathLst>
                <a:path w="2776" h="3685" extrusionOk="0">
                  <a:moveTo>
                    <a:pt x="179" y="1"/>
                  </a:moveTo>
                  <a:cubicBezTo>
                    <a:pt x="54" y="714"/>
                    <a:pt x="1" y="1455"/>
                    <a:pt x="28" y="2204"/>
                  </a:cubicBezTo>
                  <a:cubicBezTo>
                    <a:pt x="866" y="2267"/>
                    <a:pt x="1553" y="2882"/>
                    <a:pt x="1723" y="3685"/>
                  </a:cubicBezTo>
                  <a:lnTo>
                    <a:pt x="2775" y="3685"/>
                  </a:lnTo>
                  <a:lnTo>
                    <a:pt x="27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46"/>
            <p:cNvSpPr/>
            <p:nvPr/>
          </p:nvSpPr>
          <p:spPr>
            <a:xfrm>
              <a:off x="7120955" y="3355736"/>
              <a:ext cx="68152" cy="133482"/>
            </a:xfrm>
            <a:custGeom>
              <a:avLst/>
              <a:gdLst/>
              <a:ahLst/>
              <a:cxnLst/>
              <a:rect l="l" t="t" r="r" b="b"/>
              <a:pathLst>
                <a:path w="1973" h="3864" extrusionOk="0">
                  <a:moveTo>
                    <a:pt x="929" y="0"/>
                  </a:moveTo>
                  <a:cubicBezTo>
                    <a:pt x="831" y="562"/>
                    <a:pt x="474" y="1026"/>
                    <a:pt x="1" y="1303"/>
                  </a:cubicBezTo>
                  <a:cubicBezTo>
                    <a:pt x="474" y="2382"/>
                    <a:pt x="1134" y="3301"/>
                    <a:pt x="1972" y="3863"/>
                  </a:cubicBezTo>
                  <a:lnTo>
                    <a:pt x="19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46"/>
            <p:cNvSpPr/>
            <p:nvPr/>
          </p:nvSpPr>
          <p:spPr>
            <a:xfrm>
              <a:off x="7215260" y="3355736"/>
              <a:ext cx="83869" cy="133482"/>
            </a:xfrm>
            <a:custGeom>
              <a:avLst/>
              <a:gdLst/>
              <a:ahLst/>
              <a:cxnLst/>
              <a:rect l="l" t="t" r="r" b="b"/>
              <a:pathLst>
                <a:path w="2428" h="3864" extrusionOk="0">
                  <a:moveTo>
                    <a:pt x="1" y="0"/>
                  </a:moveTo>
                  <a:lnTo>
                    <a:pt x="1" y="3863"/>
                  </a:lnTo>
                  <a:cubicBezTo>
                    <a:pt x="902" y="3239"/>
                    <a:pt x="1633" y="2186"/>
                    <a:pt x="2115" y="946"/>
                  </a:cubicBezTo>
                  <a:cubicBezTo>
                    <a:pt x="2240" y="643"/>
                    <a:pt x="2338" y="321"/>
                    <a:pt x="24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46"/>
            <p:cNvSpPr/>
            <p:nvPr/>
          </p:nvSpPr>
          <p:spPr>
            <a:xfrm>
              <a:off x="7260892" y="3355736"/>
              <a:ext cx="145769" cy="125744"/>
            </a:xfrm>
            <a:custGeom>
              <a:avLst/>
              <a:gdLst/>
              <a:ahLst/>
              <a:cxnLst/>
              <a:rect l="l" t="t" r="r" b="b"/>
              <a:pathLst>
                <a:path w="4220" h="3640" extrusionOk="0">
                  <a:moveTo>
                    <a:pt x="1882" y="0"/>
                  </a:moveTo>
                  <a:cubicBezTo>
                    <a:pt x="1784" y="420"/>
                    <a:pt x="1659" y="830"/>
                    <a:pt x="1499" y="1222"/>
                  </a:cubicBezTo>
                  <a:cubicBezTo>
                    <a:pt x="1124" y="2177"/>
                    <a:pt x="616" y="2989"/>
                    <a:pt x="0" y="3640"/>
                  </a:cubicBezTo>
                  <a:cubicBezTo>
                    <a:pt x="1891" y="3123"/>
                    <a:pt x="3435" y="1767"/>
                    <a:pt x="42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46"/>
            <p:cNvSpPr/>
            <p:nvPr/>
          </p:nvSpPr>
          <p:spPr>
            <a:xfrm>
              <a:off x="6997704" y="3355736"/>
              <a:ext cx="145182" cy="125467"/>
            </a:xfrm>
            <a:custGeom>
              <a:avLst/>
              <a:gdLst/>
              <a:ahLst/>
              <a:cxnLst/>
              <a:rect l="l" t="t" r="r" b="b"/>
              <a:pathLst>
                <a:path w="4203" h="3632" extrusionOk="0">
                  <a:moveTo>
                    <a:pt x="0" y="0"/>
                  </a:moveTo>
                  <a:cubicBezTo>
                    <a:pt x="777" y="1767"/>
                    <a:pt x="2311" y="3114"/>
                    <a:pt x="4202" y="3631"/>
                  </a:cubicBezTo>
                  <a:cubicBezTo>
                    <a:pt x="3649" y="3060"/>
                    <a:pt x="3194" y="2364"/>
                    <a:pt x="2837" y="1535"/>
                  </a:cubicBezTo>
                  <a:cubicBezTo>
                    <a:pt x="2775" y="1544"/>
                    <a:pt x="2704" y="1544"/>
                    <a:pt x="2641" y="1544"/>
                  </a:cubicBezTo>
                  <a:cubicBezTo>
                    <a:pt x="1713" y="1544"/>
                    <a:pt x="937" y="874"/>
                    <a:pt x="7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46"/>
            <p:cNvSpPr/>
            <p:nvPr/>
          </p:nvSpPr>
          <p:spPr>
            <a:xfrm>
              <a:off x="7331430" y="3202258"/>
              <a:ext cx="94025" cy="127298"/>
            </a:xfrm>
            <a:custGeom>
              <a:avLst/>
              <a:gdLst/>
              <a:ahLst/>
              <a:cxnLst/>
              <a:rect l="l" t="t" r="r" b="b"/>
              <a:pathLst>
                <a:path w="2722" h="3685" extrusionOk="0">
                  <a:moveTo>
                    <a:pt x="964" y="1"/>
                  </a:moveTo>
                  <a:cubicBezTo>
                    <a:pt x="848" y="447"/>
                    <a:pt x="536" y="812"/>
                    <a:pt x="126" y="1000"/>
                  </a:cubicBezTo>
                  <a:cubicBezTo>
                    <a:pt x="188" y="1901"/>
                    <a:pt x="153" y="2811"/>
                    <a:pt x="1" y="3685"/>
                  </a:cubicBezTo>
                  <a:lnTo>
                    <a:pt x="2454" y="3685"/>
                  </a:lnTo>
                  <a:cubicBezTo>
                    <a:pt x="2624" y="3105"/>
                    <a:pt x="2722" y="2481"/>
                    <a:pt x="2722" y="1847"/>
                  </a:cubicBezTo>
                  <a:cubicBezTo>
                    <a:pt x="2722" y="1205"/>
                    <a:pt x="2624" y="580"/>
                    <a:pt x="24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46"/>
            <p:cNvSpPr/>
            <p:nvPr/>
          </p:nvSpPr>
          <p:spPr>
            <a:xfrm>
              <a:off x="6978912" y="3202258"/>
              <a:ext cx="94025" cy="127298"/>
            </a:xfrm>
            <a:custGeom>
              <a:avLst/>
              <a:gdLst/>
              <a:ahLst/>
              <a:cxnLst/>
              <a:rect l="l" t="t" r="r" b="b"/>
              <a:pathLst>
                <a:path w="2722" h="3685" extrusionOk="0">
                  <a:moveTo>
                    <a:pt x="268" y="1"/>
                  </a:moveTo>
                  <a:cubicBezTo>
                    <a:pt x="89" y="580"/>
                    <a:pt x="0" y="1205"/>
                    <a:pt x="0" y="1847"/>
                  </a:cubicBezTo>
                  <a:cubicBezTo>
                    <a:pt x="0" y="2481"/>
                    <a:pt x="89" y="3105"/>
                    <a:pt x="268" y="3685"/>
                  </a:cubicBezTo>
                  <a:lnTo>
                    <a:pt x="1329" y="3685"/>
                  </a:lnTo>
                  <a:cubicBezTo>
                    <a:pt x="1472" y="3034"/>
                    <a:pt x="1945" y="2507"/>
                    <a:pt x="2570" y="2293"/>
                  </a:cubicBezTo>
                  <a:cubicBezTo>
                    <a:pt x="2543" y="1517"/>
                    <a:pt x="2596" y="750"/>
                    <a:pt x="27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46"/>
            <p:cNvSpPr/>
            <p:nvPr/>
          </p:nvSpPr>
          <p:spPr>
            <a:xfrm>
              <a:off x="7260892" y="3050334"/>
              <a:ext cx="145769" cy="125778"/>
            </a:xfrm>
            <a:custGeom>
              <a:avLst/>
              <a:gdLst/>
              <a:ahLst/>
              <a:cxnLst/>
              <a:rect l="l" t="t" r="r" b="b"/>
              <a:pathLst>
                <a:path w="4220" h="3641" extrusionOk="0">
                  <a:moveTo>
                    <a:pt x="0" y="1"/>
                  </a:moveTo>
                  <a:lnTo>
                    <a:pt x="0" y="1"/>
                  </a:lnTo>
                  <a:cubicBezTo>
                    <a:pt x="143" y="152"/>
                    <a:pt x="285" y="313"/>
                    <a:pt x="419" y="491"/>
                  </a:cubicBezTo>
                  <a:cubicBezTo>
                    <a:pt x="865" y="1071"/>
                    <a:pt x="1249" y="1749"/>
                    <a:pt x="1534" y="2507"/>
                  </a:cubicBezTo>
                  <a:lnTo>
                    <a:pt x="1543" y="2507"/>
                  </a:lnTo>
                  <a:cubicBezTo>
                    <a:pt x="2248" y="2507"/>
                    <a:pt x="2837" y="2989"/>
                    <a:pt x="3006" y="3640"/>
                  </a:cubicBezTo>
                  <a:lnTo>
                    <a:pt x="4220" y="3640"/>
                  </a:lnTo>
                  <a:cubicBezTo>
                    <a:pt x="3435" y="1874"/>
                    <a:pt x="1891" y="518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46"/>
            <p:cNvSpPr/>
            <p:nvPr/>
          </p:nvSpPr>
          <p:spPr>
            <a:xfrm>
              <a:off x="7215260" y="3042631"/>
              <a:ext cx="73368" cy="133482"/>
            </a:xfrm>
            <a:custGeom>
              <a:avLst/>
              <a:gdLst/>
              <a:ahLst/>
              <a:cxnLst/>
              <a:rect l="l" t="t" r="r" b="b"/>
              <a:pathLst>
                <a:path w="2124" h="3864" extrusionOk="0">
                  <a:moveTo>
                    <a:pt x="1" y="0"/>
                  </a:moveTo>
                  <a:lnTo>
                    <a:pt x="1" y="3863"/>
                  </a:lnTo>
                  <a:lnTo>
                    <a:pt x="1401" y="3863"/>
                  </a:lnTo>
                  <a:cubicBezTo>
                    <a:pt x="1508" y="3462"/>
                    <a:pt x="1767" y="3123"/>
                    <a:pt x="2124" y="2927"/>
                  </a:cubicBezTo>
                  <a:cubicBezTo>
                    <a:pt x="1749" y="1972"/>
                    <a:pt x="1098" y="75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46"/>
            <p:cNvSpPr/>
            <p:nvPr/>
          </p:nvSpPr>
          <p:spPr>
            <a:xfrm>
              <a:off x="6997704" y="3050334"/>
              <a:ext cx="145804" cy="125778"/>
            </a:xfrm>
            <a:custGeom>
              <a:avLst/>
              <a:gdLst/>
              <a:ahLst/>
              <a:cxnLst/>
              <a:rect l="l" t="t" r="r" b="b"/>
              <a:pathLst>
                <a:path w="4221" h="3641" extrusionOk="0">
                  <a:moveTo>
                    <a:pt x="4220" y="1"/>
                  </a:moveTo>
                  <a:lnTo>
                    <a:pt x="4220" y="1"/>
                  </a:lnTo>
                  <a:cubicBezTo>
                    <a:pt x="2329" y="518"/>
                    <a:pt x="777" y="1874"/>
                    <a:pt x="0" y="3640"/>
                  </a:cubicBezTo>
                  <a:lnTo>
                    <a:pt x="2329" y="3640"/>
                  </a:lnTo>
                  <a:cubicBezTo>
                    <a:pt x="2454" y="3150"/>
                    <a:pt x="2605" y="2686"/>
                    <a:pt x="2784" y="2240"/>
                  </a:cubicBezTo>
                  <a:cubicBezTo>
                    <a:pt x="3158" y="1365"/>
                    <a:pt x="3640" y="607"/>
                    <a:pt x="42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1" name="Google Shape;691;p46"/>
          <p:cNvGrpSpPr/>
          <p:nvPr/>
        </p:nvGrpSpPr>
        <p:grpSpPr>
          <a:xfrm>
            <a:off x="4284140" y="1380852"/>
            <a:ext cx="437557" cy="438193"/>
            <a:chOff x="6978912" y="3588388"/>
            <a:chExt cx="446533" cy="447181"/>
          </a:xfrm>
        </p:grpSpPr>
        <p:sp>
          <p:nvSpPr>
            <p:cNvPr id="692" name="Google Shape;692;p46"/>
            <p:cNvSpPr/>
            <p:nvPr/>
          </p:nvSpPr>
          <p:spPr>
            <a:xfrm>
              <a:off x="6978912" y="3699343"/>
              <a:ext cx="330054" cy="336226"/>
            </a:xfrm>
            <a:custGeom>
              <a:avLst/>
              <a:gdLst/>
              <a:ahLst/>
              <a:cxnLst/>
              <a:rect l="l" t="t" r="r" b="b"/>
              <a:pathLst>
                <a:path w="9555" h="9733" extrusionOk="0">
                  <a:moveTo>
                    <a:pt x="0" y="0"/>
                  </a:moveTo>
                  <a:lnTo>
                    <a:pt x="0" y="9733"/>
                  </a:lnTo>
                  <a:lnTo>
                    <a:pt x="2454" y="7574"/>
                  </a:lnTo>
                  <a:lnTo>
                    <a:pt x="9555" y="7574"/>
                  </a:lnTo>
                  <a:lnTo>
                    <a:pt x="8422" y="6637"/>
                  </a:lnTo>
                  <a:lnTo>
                    <a:pt x="883" y="6637"/>
                  </a:lnTo>
                  <a:lnTo>
                    <a:pt x="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46"/>
            <p:cNvSpPr/>
            <p:nvPr/>
          </p:nvSpPr>
          <p:spPr>
            <a:xfrm>
              <a:off x="7135464" y="3655783"/>
              <a:ext cx="183386" cy="103670"/>
            </a:xfrm>
            <a:custGeom>
              <a:avLst/>
              <a:gdLst/>
              <a:ahLst/>
              <a:cxnLst/>
              <a:rect l="l" t="t" r="r" b="b"/>
              <a:pathLst>
                <a:path w="5309" h="3001" extrusionOk="0">
                  <a:moveTo>
                    <a:pt x="2448" y="1"/>
                  </a:moveTo>
                  <a:cubicBezTo>
                    <a:pt x="2122" y="1"/>
                    <a:pt x="1856" y="267"/>
                    <a:pt x="1856" y="601"/>
                  </a:cubicBezTo>
                  <a:lnTo>
                    <a:pt x="1856" y="1234"/>
                  </a:lnTo>
                  <a:lnTo>
                    <a:pt x="1044" y="1234"/>
                  </a:lnTo>
                  <a:cubicBezTo>
                    <a:pt x="848" y="1234"/>
                    <a:pt x="660" y="1324"/>
                    <a:pt x="535" y="1484"/>
                  </a:cubicBezTo>
                  <a:cubicBezTo>
                    <a:pt x="0" y="2207"/>
                    <a:pt x="509" y="3001"/>
                    <a:pt x="1196" y="3001"/>
                  </a:cubicBezTo>
                  <a:lnTo>
                    <a:pt x="4755" y="3001"/>
                  </a:lnTo>
                  <a:cubicBezTo>
                    <a:pt x="5041" y="3001"/>
                    <a:pt x="5290" y="2778"/>
                    <a:pt x="5299" y="2492"/>
                  </a:cubicBezTo>
                  <a:cubicBezTo>
                    <a:pt x="5308" y="2189"/>
                    <a:pt x="5067" y="1939"/>
                    <a:pt x="4764" y="1939"/>
                  </a:cubicBezTo>
                  <a:lnTo>
                    <a:pt x="4255" y="1939"/>
                  </a:lnTo>
                  <a:cubicBezTo>
                    <a:pt x="4264" y="1912"/>
                    <a:pt x="4264" y="1877"/>
                    <a:pt x="4264" y="1850"/>
                  </a:cubicBezTo>
                  <a:cubicBezTo>
                    <a:pt x="4264" y="1457"/>
                    <a:pt x="3943" y="1145"/>
                    <a:pt x="3560" y="1145"/>
                  </a:cubicBezTo>
                  <a:cubicBezTo>
                    <a:pt x="3354" y="1145"/>
                    <a:pt x="3167" y="1225"/>
                    <a:pt x="3042" y="1368"/>
                  </a:cubicBezTo>
                  <a:lnTo>
                    <a:pt x="3042" y="494"/>
                  </a:lnTo>
                  <a:cubicBezTo>
                    <a:pt x="3042" y="378"/>
                    <a:pt x="2971" y="226"/>
                    <a:pt x="2873" y="155"/>
                  </a:cubicBezTo>
                  <a:cubicBezTo>
                    <a:pt x="2731" y="47"/>
                    <a:pt x="2584" y="1"/>
                    <a:pt x="24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46"/>
            <p:cNvSpPr/>
            <p:nvPr/>
          </p:nvSpPr>
          <p:spPr>
            <a:xfrm>
              <a:off x="7034666" y="3588388"/>
              <a:ext cx="390779" cy="405904"/>
            </a:xfrm>
            <a:custGeom>
              <a:avLst/>
              <a:gdLst/>
              <a:ahLst/>
              <a:cxnLst/>
              <a:rect l="l" t="t" r="r" b="b"/>
              <a:pathLst>
                <a:path w="11313" h="11750" extrusionOk="0">
                  <a:moveTo>
                    <a:pt x="5371" y="1142"/>
                  </a:moveTo>
                  <a:cubicBezTo>
                    <a:pt x="6023" y="1142"/>
                    <a:pt x="6567" y="1615"/>
                    <a:pt x="6692" y="2231"/>
                  </a:cubicBezTo>
                  <a:lnTo>
                    <a:pt x="6808" y="2231"/>
                  </a:lnTo>
                  <a:cubicBezTo>
                    <a:pt x="7361" y="2231"/>
                    <a:pt x="7825" y="2614"/>
                    <a:pt x="7950" y="3132"/>
                  </a:cubicBezTo>
                  <a:cubicBezTo>
                    <a:pt x="8601" y="3266"/>
                    <a:pt x="9074" y="3899"/>
                    <a:pt x="8967" y="4622"/>
                  </a:cubicBezTo>
                  <a:cubicBezTo>
                    <a:pt x="8868" y="5255"/>
                    <a:pt x="8306" y="5710"/>
                    <a:pt x="7673" y="5710"/>
                  </a:cubicBezTo>
                  <a:lnTo>
                    <a:pt x="6112" y="5710"/>
                  </a:lnTo>
                  <a:lnTo>
                    <a:pt x="6112" y="6495"/>
                  </a:lnTo>
                  <a:lnTo>
                    <a:pt x="8815" y="6495"/>
                  </a:lnTo>
                  <a:lnTo>
                    <a:pt x="8815" y="7253"/>
                  </a:lnTo>
                  <a:lnTo>
                    <a:pt x="2624" y="7253"/>
                  </a:lnTo>
                  <a:lnTo>
                    <a:pt x="2624" y="6495"/>
                  </a:lnTo>
                  <a:lnTo>
                    <a:pt x="5354" y="6495"/>
                  </a:lnTo>
                  <a:lnTo>
                    <a:pt x="5354" y="5710"/>
                  </a:lnTo>
                  <a:lnTo>
                    <a:pt x="4131" y="5710"/>
                  </a:lnTo>
                  <a:cubicBezTo>
                    <a:pt x="3320" y="5710"/>
                    <a:pt x="2615" y="5130"/>
                    <a:pt x="2481" y="4327"/>
                  </a:cubicBezTo>
                  <a:cubicBezTo>
                    <a:pt x="2320" y="3319"/>
                    <a:pt x="3061" y="2445"/>
                    <a:pt x="4015" y="2391"/>
                  </a:cubicBezTo>
                  <a:cubicBezTo>
                    <a:pt x="4078" y="1696"/>
                    <a:pt x="4658" y="1142"/>
                    <a:pt x="5371" y="1142"/>
                  </a:cubicBezTo>
                  <a:close/>
                  <a:moveTo>
                    <a:pt x="1" y="1"/>
                  </a:moveTo>
                  <a:lnTo>
                    <a:pt x="1" y="9118"/>
                  </a:lnTo>
                  <a:lnTo>
                    <a:pt x="7066" y="9118"/>
                  </a:lnTo>
                  <a:lnTo>
                    <a:pt x="10251" y="11750"/>
                  </a:lnTo>
                  <a:lnTo>
                    <a:pt x="10251" y="9118"/>
                  </a:lnTo>
                  <a:lnTo>
                    <a:pt x="11313" y="9118"/>
                  </a:lnTo>
                  <a:lnTo>
                    <a:pt x="1131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695" name="Google Shape;695;p46"/>
          <p:cNvCxnSpPr>
            <a:cxnSpLocks/>
            <a:stCxn id="670" idx="3"/>
            <a:endCxn id="672" idx="3"/>
          </p:cNvCxnSpPr>
          <p:nvPr/>
        </p:nvCxnSpPr>
        <p:spPr>
          <a:xfrm>
            <a:off x="4839517" y="1599875"/>
            <a:ext cx="1029424" cy="698564"/>
          </a:xfrm>
          <a:prstGeom prst="bentConnector3">
            <a:avLst>
              <a:gd name="adj1" fmla="val 122207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6" name="Google Shape;696;p46"/>
          <p:cNvCxnSpPr>
            <a:cxnSpLocks/>
            <a:stCxn id="670" idx="1"/>
            <a:endCxn id="672" idx="1"/>
          </p:cNvCxnSpPr>
          <p:nvPr/>
        </p:nvCxnSpPr>
        <p:spPr>
          <a:xfrm rot="10800000" flipV="1">
            <a:off x="3100167" y="1599875"/>
            <a:ext cx="1066151" cy="698564"/>
          </a:xfrm>
          <a:prstGeom prst="bentConnector3">
            <a:avLst>
              <a:gd name="adj1" fmla="val 121442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99" name="Google Shape;699;p46"/>
          <p:cNvGrpSpPr/>
          <p:nvPr/>
        </p:nvGrpSpPr>
        <p:grpSpPr>
          <a:xfrm>
            <a:off x="405288" y="860175"/>
            <a:ext cx="171000" cy="3574050"/>
            <a:chOff x="5816800" y="2392275"/>
            <a:chExt cx="171000" cy="3574050"/>
          </a:xfrm>
        </p:grpSpPr>
        <p:sp>
          <p:nvSpPr>
            <p:cNvPr id="700" name="Google Shape;700;p46"/>
            <p:cNvSpPr/>
            <p:nvPr/>
          </p:nvSpPr>
          <p:spPr>
            <a:xfrm>
              <a:off x="5816800" y="5896425"/>
              <a:ext cx="69900" cy="69900"/>
            </a:xfrm>
            <a:prstGeom prst="ellipse">
              <a:avLst/>
            </a:prstGeom>
            <a:gradFill>
              <a:gsLst>
                <a:gs pos="0">
                  <a:srgbClr val="82BCFE"/>
                </a:gs>
                <a:gs pos="100000">
                  <a:srgbClr val="0C77F1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701" name="Google Shape;701;p46"/>
            <p:cNvCxnSpPr>
              <a:stCxn id="700" idx="2"/>
              <a:endCxn id="671" idx="1"/>
            </p:cNvCxnSpPr>
            <p:nvPr/>
          </p:nvCxnSpPr>
          <p:spPr>
            <a:xfrm rot="10800000" flipH="1">
              <a:off x="5816800" y="2392275"/>
              <a:ext cx="171000" cy="3539100"/>
            </a:xfrm>
            <a:prstGeom prst="bentConnector3">
              <a:avLst>
                <a:gd name="adj1" fmla="val -139254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702" name="Google Shape;702;p46"/>
          <p:cNvGrpSpPr/>
          <p:nvPr/>
        </p:nvGrpSpPr>
        <p:grpSpPr>
          <a:xfrm flipH="1">
            <a:off x="8567798" y="860175"/>
            <a:ext cx="171000" cy="3574050"/>
            <a:chOff x="5816800" y="2392275"/>
            <a:chExt cx="171000" cy="3574050"/>
          </a:xfrm>
        </p:grpSpPr>
        <p:sp>
          <p:nvSpPr>
            <p:cNvPr id="703" name="Google Shape;703;p46"/>
            <p:cNvSpPr/>
            <p:nvPr/>
          </p:nvSpPr>
          <p:spPr>
            <a:xfrm>
              <a:off x="5816800" y="5896425"/>
              <a:ext cx="69900" cy="69900"/>
            </a:xfrm>
            <a:prstGeom prst="ellipse">
              <a:avLst/>
            </a:prstGeom>
            <a:gradFill>
              <a:gsLst>
                <a:gs pos="0">
                  <a:srgbClr val="82BCFE"/>
                </a:gs>
                <a:gs pos="100000">
                  <a:srgbClr val="0C77F1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704" name="Google Shape;704;p46"/>
            <p:cNvCxnSpPr>
              <a:stCxn id="703" idx="2"/>
              <a:endCxn id="671" idx="3"/>
            </p:cNvCxnSpPr>
            <p:nvPr/>
          </p:nvCxnSpPr>
          <p:spPr>
            <a:xfrm rot="10800000" flipH="1">
              <a:off x="5816800" y="2392275"/>
              <a:ext cx="171000" cy="3539100"/>
            </a:xfrm>
            <a:prstGeom prst="bentConnector3">
              <a:avLst>
                <a:gd name="adj1" fmla="val -139254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705" name="Google Shape;705;p46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KPI’s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33" name="Google Shape;342;p39">
            <a:extLst>
              <a:ext uri="{FF2B5EF4-FFF2-40B4-BE49-F238E27FC236}">
                <a16:creationId xmlns:a16="http://schemas.microsoft.com/office/drawing/2014/main" id="{CC182F4A-57A6-8D5B-147C-81D928747082}"/>
              </a:ext>
            </a:extLst>
          </p:cNvPr>
          <p:cNvSpPr txBox="1">
            <a:spLocks/>
          </p:cNvSpPr>
          <p:nvPr/>
        </p:nvSpPr>
        <p:spPr>
          <a:xfrm>
            <a:off x="2252934" y="2860631"/>
            <a:ext cx="4525416" cy="2011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tamaran"/>
              <a:buNone/>
              <a:defRPr sz="14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tamaran"/>
              <a:buNone/>
              <a:defRPr sz="28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tamaran"/>
              <a:buNone/>
              <a:defRPr sz="28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tamaran"/>
              <a:buNone/>
              <a:defRPr sz="28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tamaran"/>
              <a:buNone/>
              <a:defRPr sz="28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tamaran"/>
              <a:buNone/>
              <a:defRPr sz="28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tamaran"/>
              <a:buNone/>
              <a:defRPr sz="28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tamaran"/>
              <a:buNone/>
              <a:defRPr sz="28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tamaran"/>
              <a:buNone/>
              <a:defRPr sz="28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indent="-292100" algn="l">
              <a:spcBef>
                <a:spcPts val="1600"/>
              </a:spcBef>
              <a:buSzPts val="1000"/>
              <a:buFont typeface="Catamaran"/>
              <a:buChar char="●"/>
            </a:pPr>
            <a:r>
              <a:rPr lang="es-AR" sz="1600" dirty="0"/>
              <a:t>Tiempo de obtención de datos de Cloud SQL.</a:t>
            </a:r>
          </a:p>
          <a:p>
            <a:pPr indent="-292100" algn="l">
              <a:spcBef>
                <a:spcPts val="1600"/>
              </a:spcBef>
              <a:buSzPts val="1000"/>
              <a:buFont typeface="Catamaran"/>
              <a:buChar char="●"/>
            </a:pPr>
            <a:r>
              <a:rPr lang="es-AR" sz="1600" dirty="0"/>
              <a:t>Tiempo de obtención de datos de </a:t>
            </a:r>
            <a:r>
              <a:rPr lang="es-AR" sz="1600" dirty="0" err="1"/>
              <a:t>Firestore</a:t>
            </a:r>
            <a:r>
              <a:rPr lang="es-AR" sz="1600" dirty="0"/>
              <a:t>.</a:t>
            </a:r>
          </a:p>
          <a:p>
            <a:pPr indent="-292100" algn="l">
              <a:spcBef>
                <a:spcPts val="1600"/>
              </a:spcBef>
              <a:buSzPts val="1000"/>
              <a:buFont typeface="Catamaran"/>
              <a:buChar char="●"/>
            </a:pPr>
            <a:r>
              <a:rPr lang="es-AR" sz="1600" dirty="0"/>
              <a:t>Tiempo de proceso de ML.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46"/>
          <p:cNvSpPr/>
          <p:nvPr/>
        </p:nvSpPr>
        <p:spPr>
          <a:xfrm>
            <a:off x="2928646" y="1181094"/>
            <a:ext cx="2411400" cy="2244300"/>
          </a:xfrm>
          <a:prstGeom prst="ellipse">
            <a:avLst/>
          </a:prstGeom>
          <a:gradFill>
            <a:gsLst>
              <a:gs pos="0">
                <a:srgbClr val="170F8D"/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9" name="Google Shape;669;p46"/>
          <p:cNvSpPr/>
          <p:nvPr/>
        </p:nvSpPr>
        <p:spPr>
          <a:xfrm>
            <a:off x="4053007" y="919961"/>
            <a:ext cx="673200" cy="673200"/>
          </a:xfrm>
          <a:prstGeom prst="rect">
            <a:avLst/>
          </a:prstGeom>
          <a:gradFill>
            <a:gsLst>
              <a:gs pos="0">
                <a:srgbClr val="00BCC2"/>
              </a:gs>
              <a:gs pos="100000">
                <a:srgbClr val="B2E4C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1" name="Google Shape;671;p46"/>
          <p:cNvSpPr/>
          <p:nvPr/>
        </p:nvSpPr>
        <p:spPr>
          <a:xfrm>
            <a:off x="601887" y="300545"/>
            <a:ext cx="7991400" cy="484800"/>
          </a:xfrm>
          <a:prstGeom prst="rect">
            <a:avLst/>
          </a:prstGeom>
          <a:gradFill>
            <a:gsLst>
              <a:gs pos="0">
                <a:srgbClr val="00BCC2"/>
              </a:gs>
              <a:gs pos="100000">
                <a:srgbClr val="B2E4C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73" name="Google Shape;673;p46"/>
          <p:cNvSpPr txBox="1">
            <a:spLocks noGrp="1"/>
          </p:cNvSpPr>
          <p:nvPr>
            <p:ph type="title" idx="3"/>
          </p:nvPr>
        </p:nvSpPr>
        <p:spPr>
          <a:xfrm>
            <a:off x="3341537" y="1756801"/>
            <a:ext cx="2180100" cy="4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 </a:t>
            </a:r>
            <a:r>
              <a:rPr lang="en" dirty="0" err="1"/>
              <a:t>Usuario</a:t>
            </a:r>
            <a:endParaRPr dirty="0"/>
          </a:p>
        </p:txBody>
      </p:sp>
      <p:grpSp>
        <p:nvGrpSpPr>
          <p:cNvPr id="676" name="Google Shape;676;p46"/>
          <p:cNvGrpSpPr/>
          <p:nvPr/>
        </p:nvGrpSpPr>
        <p:grpSpPr>
          <a:xfrm>
            <a:off x="4170818" y="1037750"/>
            <a:ext cx="437567" cy="437610"/>
            <a:chOff x="6978912" y="3042631"/>
            <a:chExt cx="446542" cy="446587"/>
          </a:xfrm>
        </p:grpSpPr>
        <p:sp>
          <p:nvSpPr>
            <p:cNvPr id="677" name="Google Shape;677;p46"/>
            <p:cNvSpPr/>
            <p:nvPr/>
          </p:nvSpPr>
          <p:spPr>
            <a:xfrm>
              <a:off x="7215260" y="3202258"/>
              <a:ext cx="96477" cy="127298"/>
            </a:xfrm>
            <a:custGeom>
              <a:avLst/>
              <a:gdLst/>
              <a:ahLst/>
              <a:cxnLst/>
              <a:rect l="l" t="t" r="r" b="b"/>
              <a:pathLst>
                <a:path w="2793" h="3685" extrusionOk="0">
                  <a:moveTo>
                    <a:pt x="1" y="1"/>
                  </a:moveTo>
                  <a:lnTo>
                    <a:pt x="1" y="3685"/>
                  </a:lnTo>
                  <a:lnTo>
                    <a:pt x="2588" y="3685"/>
                  </a:lnTo>
                  <a:cubicBezTo>
                    <a:pt x="2739" y="2855"/>
                    <a:pt x="2793" y="1990"/>
                    <a:pt x="2731" y="1125"/>
                  </a:cubicBezTo>
                  <a:cubicBezTo>
                    <a:pt x="2088" y="1071"/>
                    <a:pt x="1553" y="607"/>
                    <a:pt x="14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46"/>
            <p:cNvSpPr/>
            <p:nvPr/>
          </p:nvSpPr>
          <p:spPr>
            <a:xfrm>
              <a:off x="7288008" y="3162809"/>
              <a:ext cx="52401" cy="52128"/>
            </a:xfrm>
            <a:custGeom>
              <a:avLst/>
              <a:gdLst/>
              <a:ahLst/>
              <a:cxnLst/>
              <a:rect l="l" t="t" r="r" b="b"/>
              <a:pathLst>
                <a:path w="1517" h="1509" extrusionOk="0">
                  <a:moveTo>
                    <a:pt x="758" y="1"/>
                  </a:moveTo>
                  <a:cubicBezTo>
                    <a:pt x="339" y="1"/>
                    <a:pt x="0" y="340"/>
                    <a:pt x="0" y="750"/>
                  </a:cubicBezTo>
                  <a:cubicBezTo>
                    <a:pt x="0" y="1169"/>
                    <a:pt x="339" y="1508"/>
                    <a:pt x="758" y="1508"/>
                  </a:cubicBezTo>
                  <a:cubicBezTo>
                    <a:pt x="1178" y="1508"/>
                    <a:pt x="1517" y="1169"/>
                    <a:pt x="1517" y="750"/>
                  </a:cubicBezTo>
                  <a:cubicBezTo>
                    <a:pt x="1517" y="340"/>
                    <a:pt x="1178" y="1"/>
                    <a:pt x="7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46"/>
            <p:cNvSpPr/>
            <p:nvPr/>
          </p:nvSpPr>
          <p:spPr>
            <a:xfrm>
              <a:off x="7049485" y="3303955"/>
              <a:ext cx="78619" cy="78935"/>
            </a:xfrm>
            <a:custGeom>
              <a:avLst/>
              <a:gdLst/>
              <a:ahLst/>
              <a:cxnLst/>
              <a:rect l="l" t="t" r="r" b="b"/>
              <a:pathLst>
                <a:path w="2276" h="2285" extrusionOk="0">
                  <a:moveTo>
                    <a:pt x="1142" y="1"/>
                  </a:moveTo>
                  <a:cubicBezTo>
                    <a:pt x="509" y="1"/>
                    <a:pt x="0" y="509"/>
                    <a:pt x="0" y="1142"/>
                  </a:cubicBezTo>
                  <a:cubicBezTo>
                    <a:pt x="0" y="1767"/>
                    <a:pt x="509" y="2284"/>
                    <a:pt x="1142" y="2284"/>
                  </a:cubicBezTo>
                  <a:cubicBezTo>
                    <a:pt x="1767" y="2284"/>
                    <a:pt x="2275" y="1767"/>
                    <a:pt x="2275" y="1142"/>
                  </a:cubicBezTo>
                  <a:cubicBezTo>
                    <a:pt x="2275" y="509"/>
                    <a:pt x="1767" y="1"/>
                    <a:pt x="11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46"/>
            <p:cNvSpPr/>
            <p:nvPr/>
          </p:nvSpPr>
          <p:spPr>
            <a:xfrm>
              <a:off x="7105238" y="3042631"/>
              <a:ext cx="83869" cy="133482"/>
            </a:xfrm>
            <a:custGeom>
              <a:avLst/>
              <a:gdLst/>
              <a:ahLst/>
              <a:cxnLst/>
              <a:rect l="l" t="t" r="r" b="b"/>
              <a:pathLst>
                <a:path w="2428" h="3864" extrusionOk="0">
                  <a:moveTo>
                    <a:pt x="2427" y="0"/>
                  </a:moveTo>
                  <a:cubicBezTo>
                    <a:pt x="1562" y="598"/>
                    <a:pt x="857" y="1597"/>
                    <a:pt x="376" y="2757"/>
                  </a:cubicBezTo>
                  <a:cubicBezTo>
                    <a:pt x="224" y="3105"/>
                    <a:pt x="99" y="3480"/>
                    <a:pt x="1" y="3863"/>
                  </a:cubicBezTo>
                  <a:lnTo>
                    <a:pt x="2427" y="3863"/>
                  </a:lnTo>
                  <a:lnTo>
                    <a:pt x="242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46"/>
            <p:cNvSpPr/>
            <p:nvPr/>
          </p:nvSpPr>
          <p:spPr>
            <a:xfrm>
              <a:off x="7093217" y="3202258"/>
              <a:ext cx="95890" cy="127298"/>
            </a:xfrm>
            <a:custGeom>
              <a:avLst/>
              <a:gdLst/>
              <a:ahLst/>
              <a:cxnLst/>
              <a:rect l="l" t="t" r="r" b="b"/>
              <a:pathLst>
                <a:path w="2776" h="3685" extrusionOk="0">
                  <a:moveTo>
                    <a:pt x="179" y="1"/>
                  </a:moveTo>
                  <a:cubicBezTo>
                    <a:pt x="54" y="714"/>
                    <a:pt x="1" y="1455"/>
                    <a:pt x="28" y="2204"/>
                  </a:cubicBezTo>
                  <a:cubicBezTo>
                    <a:pt x="866" y="2267"/>
                    <a:pt x="1553" y="2882"/>
                    <a:pt x="1723" y="3685"/>
                  </a:cubicBezTo>
                  <a:lnTo>
                    <a:pt x="2775" y="3685"/>
                  </a:lnTo>
                  <a:lnTo>
                    <a:pt x="27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46"/>
            <p:cNvSpPr/>
            <p:nvPr/>
          </p:nvSpPr>
          <p:spPr>
            <a:xfrm>
              <a:off x="7120955" y="3355736"/>
              <a:ext cx="68152" cy="133482"/>
            </a:xfrm>
            <a:custGeom>
              <a:avLst/>
              <a:gdLst/>
              <a:ahLst/>
              <a:cxnLst/>
              <a:rect l="l" t="t" r="r" b="b"/>
              <a:pathLst>
                <a:path w="1973" h="3864" extrusionOk="0">
                  <a:moveTo>
                    <a:pt x="929" y="0"/>
                  </a:moveTo>
                  <a:cubicBezTo>
                    <a:pt x="831" y="562"/>
                    <a:pt x="474" y="1026"/>
                    <a:pt x="1" y="1303"/>
                  </a:cubicBezTo>
                  <a:cubicBezTo>
                    <a:pt x="474" y="2382"/>
                    <a:pt x="1134" y="3301"/>
                    <a:pt x="1972" y="3863"/>
                  </a:cubicBezTo>
                  <a:lnTo>
                    <a:pt x="19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46"/>
            <p:cNvSpPr/>
            <p:nvPr/>
          </p:nvSpPr>
          <p:spPr>
            <a:xfrm>
              <a:off x="7215260" y="3355736"/>
              <a:ext cx="83869" cy="133482"/>
            </a:xfrm>
            <a:custGeom>
              <a:avLst/>
              <a:gdLst/>
              <a:ahLst/>
              <a:cxnLst/>
              <a:rect l="l" t="t" r="r" b="b"/>
              <a:pathLst>
                <a:path w="2428" h="3864" extrusionOk="0">
                  <a:moveTo>
                    <a:pt x="1" y="0"/>
                  </a:moveTo>
                  <a:lnTo>
                    <a:pt x="1" y="3863"/>
                  </a:lnTo>
                  <a:cubicBezTo>
                    <a:pt x="902" y="3239"/>
                    <a:pt x="1633" y="2186"/>
                    <a:pt x="2115" y="946"/>
                  </a:cubicBezTo>
                  <a:cubicBezTo>
                    <a:pt x="2240" y="643"/>
                    <a:pt x="2338" y="321"/>
                    <a:pt x="24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46"/>
            <p:cNvSpPr/>
            <p:nvPr/>
          </p:nvSpPr>
          <p:spPr>
            <a:xfrm>
              <a:off x="7260892" y="3355736"/>
              <a:ext cx="145769" cy="125744"/>
            </a:xfrm>
            <a:custGeom>
              <a:avLst/>
              <a:gdLst/>
              <a:ahLst/>
              <a:cxnLst/>
              <a:rect l="l" t="t" r="r" b="b"/>
              <a:pathLst>
                <a:path w="4220" h="3640" extrusionOk="0">
                  <a:moveTo>
                    <a:pt x="1882" y="0"/>
                  </a:moveTo>
                  <a:cubicBezTo>
                    <a:pt x="1784" y="420"/>
                    <a:pt x="1659" y="830"/>
                    <a:pt x="1499" y="1222"/>
                  </a:cubicBezTo>
                  <a:cubicBezTo>
                    <a:pt x="1124" y="2177"/>
                    <a:pt x="616" y="2989"/>
                    <a:pt x="0" y="3640"/>
                  </a:cubicBezTo>
                  <a:cubicBezTo>
                    <a:pt x="1891" y="3123"/>
                    <a:pt x="3435" y="1767"/>
                    <a:pt x="42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46"/>
            <p:cNvSpPr/>
            <p:nvPr/>
          </p:nvSpPr>
          <p:spPr>
            <a:xfrm>
              <a:off x="6997704" y="3355736"/>
              <a:ext cx="145182" cy="125467"/>
            </a:xfrm>
            <a:custGeom>
              <a:avLst/>
              <a:gdLst/>
              <a:ahLst/>
              <a:cxnLst/>
              <a:rect l="l" t="t" r="r" b="b"/>
              <a:pathLst>
                <a:path w="4203" h="3632" extrusionOk="0">
                  <a:moveTo>
                    <a:pt x="0" y="0"/>
                  </a:moveTo>
                  <a:cubicBezTo>
                    <a:pt x="777" y="1767"/>
                    <a:pt x="2311" y="3114"/>
                    <a:pt x="4202" y="3631"/>
                  </a:cubicBezTo>
                  <a:cubicBezTo>
                    <a:pt x="3649" y="3060"/>
                    <a:pt x="3194" y="2364"/>
                    <a:pt x="2837" y="1535"/>
                  </a:cubicBezTo>
                  <a:cubicBezTo>
                    <a:pt x="2775" y="1544"/>
                    <a:pt x="2704" y="1544"/>
                    <a:pt x="2641" y="1544"/>
                  </a:cubicBezTo>
                  <a:cubicBezTo>
                    <a:pt x="1713" y="1544"/>
                    <a:pt x="937" y="874"/>
                    <a:pt x="7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46"/>
            <p:cNvSpPr/>
            <p:nvPr/>
          </p:nvSpPr>
          <p:spPr>
            <a:xfrm>
              <a:off x="7331430" y="3202258"/>
              <a:ext cx="94025" cy="127298"/>
            </a:xfrm>
            <a:custGeom>
              <a:avLst/>
              <a:gdLst/>
              <a:ahLst/>
              <a:cxnLst/>
              <a:rect l="l" t="t" r="r" b="b"/>
              <a:pathLst>
                <a:path w="2722" h="3685" extrusionOk="0">
                  <a:moveTo>
                    <a:pt x="964" y="1"/>
                  </a:moveTo>
                  <a:cubicBezTo>
                    <a:pt x="848" y="447"/>
                    <a:pt x="536" y="812"/>
                    <a:pt x="126" y="1000"/>
                  </a:cubicBezTo>
                  <a:cubicBezTo>
                    <a:pt x="188" y="1901"/>
                    <a:pt x="153" y="2811"/>
                    <a:pt x="1" y="3685"/>
                  </a:cubicBezTo>
                  <a:lnTo>
                    <a:pt x="2454" y="3685"/>
                  </a:lnTo>
                  <a:cubicBezTo>
                    <a:pt x="2624" y="3105"/>
                    <a:pt x="2722" y="2481"/>
                    <a:pt x="2722" y="1847"/>
                  </a:cubicBezTo>
                  <a:cubicBezTo>
                    <a:pt x="2722" y="1205"/>
                    <a:pt x="2624" y="580"/>
                    <a:pt x="24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46"/>
            <p:cNvSpPr/>
            <p:nvPr/>
          </p:nvSpPr>
          <p:spPr>
            <a:xfrm>
              <a:off x="6978912" y="3202258"/>
              <a:ext cx="94025" cy="127298"/>
            </a:xfrm>
            <a:custGeom>
              <a:avLst/>
              <a:gdLst/>
              <a:ahLst/>
              <a:cxnLst/>
              <a:rect l="l" t="t" r="r" b="b"/>
              <a:pathLst>
                <a:path w="2722" h="3685" extrusionOk="0">
                  <a:moveTo>
                    <a:pt x="268" y="1"/>
                  </a:moveTo>
                  <a:cubicBezTo>
                    <a:pt x="89" y="580"/>
                    <a:pt x="0" y="1205"/>
                    <a:pt x="0" y="1847"/>
                  </a:cubicBezTo>
                  <a:cubicBezTo>
                    <a:pt x="0" y="2481"/>
                    <a:pt x="89" y="3105"/>
                    <a:pt x="268" y="3685"/>
                  </a:cubicBezTo>
                  <a:lnTo>
                    <a:pt x="1329" y="3685"/>
                  </a:lnTo>
                  <a:cubicBezTo>
                    <a:pt x="1472" y="3034"/>
                    <a:pt x="1945" y="2507"/>
                    <a:pt x="2570" y="2293"/>
                  </a:cubicBezTo>
                  <a:cubicBezTo>
                    <a:pt x="2543" y="1517"/>
                    <a:pt x="2596" y="750"/>
                    <a:pt x="27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46"/>
            <p:cNvSpPr/>
            <p:nvPr/>
          </p:nvSpPr>
          <p:spPr>
            <a:xfrm>
              <a:off x="7260892" y="3050334"/>
              <a:ext cx="145769" cy="125778"/>
            </a:xfrm>
            <a:custGeom>
              <a:avLst/>
              <a:gdLst/>
              <a:ahLst/>
              <a:cxnLst/>
              <a:rect l="l" t="t" r="r" b="b"/>
              <a:pathLst>
                <a:path w="4220" h="3641" extrusionOk="0">
                  <a:moveTo>
                    <a:pt x="0" y="1"/>
                  </a:moveTo>
                  <a:lnTo>
                    <a:pt x="0" y="1"/>
                  </a:lnTo>
                  <a:cubicBezTo>
                    <a:pt x="143" y="152"/>
                    <a:pt x="285" y="313"/>
                    <a:pt x="419" y="491"/>
                  </a:cubicBezTo>
                  <a:cubicBezTo>
                    <a:pt x="865" y="1071"/>
                    <a:pt x="1249" y="1749"/>
                    <a:pt x="1534" y="2507"/>
                  </a:cubicBezTo>
                  <a:lnTo>
                    <a:pt x="1543" y="2507"/>
                  </a:lnTo>
                  <a:cubicBezTo>
                    <a:pt x="2248" y="2507"/>
                    <a:pt x="2837" y="2989"/>
                    <a:pt x="3006" y="3640"/>
                  </a:cubicBezTo>
                  <a:lnTo>
                    <a:pt x="4220" y="3640"/>
                  </a:lnTo>
                  <a:cubicBezTo>
                    <a:pt x="3435" y="1874"/>
                    <a:pt x="1891" y="518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46"/>
            <p:cNvSpPr/>
            <p:nvPr/>
          </p:nvSpPr>
          <p:spPr>
            <a:xfrm>
              <a:off x="7215260" y="3042631"/>
              <a:ext cx="73368" cy="133482"/>
            </a:xfrm>
            <a:custGeom>
              <a:avLst/>
              <a:gdLst/>
              <a:ahLst/>
              <a:cxnLst/>
              <a:rect l="l" t="t" r="r" b="b"/>
              <a:pathLst>
                <a:path w="2124" h="3864" extrusionOk="0">
                  <a:moveTo>
                    <a:pt x="1" y="0"/>
                  </a:moveTo>
                  <a:lnTo>
                    <a:pt x="1" y="3863"/>
                  </a:lnTo>
                  <a:lnTo>
                    <a:pt x="1401" y="3863"/>
                  </a:lnTo>
                  <a:cubicBezTo>
                    <a:pt x="1508" y="3462"/>
                    <a:pt x="1767" y="3123"/>
                    <a:pt x="2124" y="2927"/>
                  </a:cubicBezTo>
                  <a:cubicBezTo>
                    <a:pt x="1749" y="1972"/>
                    <a:pt x="1098" y="75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46"/>
            <p:cNvSpPr/>
            <p:nvPr/>
          </p:nvSpPr>
          <p:spPr>
            <a:xfrm>
              <a:off x="6997704" y="3050334"/>
              <a:ext cx="145804" cy="125778"/>
            </a:xfrm>
            <a:custGeom>
              <a:avLst/>
              <a:gdLst/>
              <a:ahLst/>
              <a:cxnLst/>
              <a:rect l="l" t="t" r="r" b="b"/>
              <a:pathLst>
                <a:path w="4221" h="3641" extrusionOk="0">
                  <a:moveTo>
                    <a:pt x="4220" y="1"/>
                  </a:moveTo>
                  <a:lnTo>
                    <a:pt x="4220" y="1"/>
                  </a:lnTo>
                  <a:cubicBezTo>
                    <a:pt x="2329" y="518"/>
                    <a:pt x="777" y="1874"/>
                    <a:pt x="0" y="3640"/>
                  </a:cubicBezTo>
                  <a:lnTo>
                    <a:pt x="2329" y="3640"/>
                  </a:lnTo>
                  <a:cubicBezTo>
                    <a:pt x="2454" y="3150"/>
                    <a:pt x="2605" y="2686"/>
                    <a:pt x="2784" y="2240"/>
                  </a:cubicBezTo>
                  <a:cubicBezTo>
                    <a:pt x="3158" y="1365"/>
                    <a:pt x="3640" y="607"/>
                    <a:pt x="42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697" name="Google Shape;697;p46"/>
          <p:cNvCxnSpPr>
            <a:stCxn id="669" idx="1"/>
            <a:endCxn id="673" idx="1"/>
          </p:cNvCxnSpPr>
          <p:nvPr/>
        </p:nvCxnSpPr>
        <p:spPr>
          <a:xfrm rot="10800000" flipV="1">
            <a:off x="3341537" y="1256561"/>
            <a:ext cx="711470" cy="733340"/>
          </a:xfrm>
          <a:prstGeom prst="bentConnector3">
            <a:avLst>
              <a:gd name="adj1" fmla="val 132131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8" name="Google Shape;698;p46"/>
          <p:cNvCxnSpPr>
            <a:stCxn id="669" idx="3"/>
            <a:endCxn id="673" idx="3"/>
          </p:cNvCxnSpPr>
          <p:nvPr/>
        </p:nvCxnSpPr>
        <p:spPr>
          <a:xfrm>
            <a:off x="4726207" y="1256561"/>
            <a:ext cx="795430" cy="733340"/>
          </a:xfrm>
          <a:prstGeom prst="bentConnector3">
            <a:avLst>
              <a:gd name="adj1" fmla="val 128739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" name="Google Shape;342;p39">
            <a:extLst>
              <a:ext uri="{FF2B5EF4-FFF2-40B4-BE49-F238E27FC236}">
                <a16:creationId xmlns:a16="http://schemas.microsoft.com/office/drawing/2014/main" id="{8F45D8F9-0BA0-9136-5266-104631A38D5B}"/>
              </a:ext>
            </a:extLst>
          </p:cNvPr>
          <p:cNvSpPr txBox="1">
            <a:spLocks/>
          </p:cNvSpPr>
          <p:nvPr/>
        </p:nvSpPr>
        <p:spPr>
          <a:xfrm>
            <a:off x="1587562" y="2068626"/>
            <a:ext cx="5991520" cy="27386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tamaran"/>
              <a:buNone/>
              <a:defRPr sz="14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tamaran"/>
              <a:buNone/>
              <a:defRPr sz="28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tamaran"/>
              <a:buNone/>
              <a:defRPr sz="28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tamaran"/>
              <a:buNone/>
              <a:defRPr sz="28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tamaran"/>
              <a:buNone/>
              <a:defRPr sz="28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tamaran"/>
              <a:buNone/>
              <a:defRPr sz="28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tamaran"/>
              <a:buNone/>
              <a:defRPr sz="28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tamaran"/>
              <a:buNone/>
              <a:defRPr sz="28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tamaran"/>
              <a:buNone/>
              <a:defRPr sz="28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indent="-292100" algn="l">
              <a:spcBef>
                <a:spcPts val="1600"/>
              </a:spcBef>
              <a:buSzPts val="1000"/>
              <a:buFont typeface="Catamaran"/>
              <a:buChar char="●"/>
            </a:pPr>
            <a:r>
              <a:rPr lang="es-AR" sz="1600" dirty="0"/>
              <a:t>Porcentaje de similitud de amenidades del hotel con relación a las amenidades preferidas del usuario.</a:t>
            </a:r>
          </a:p>
          <a:p>
            <a:pPr indent="-292100" algn="l">
              <a:spcBef>
                <a:spcPts val="1600"/>
              </a:spcBef>
              <a:buSzPts val="1000"/>
              <a:buFont typeface="Catamaran"/>
              <a:buChar char="●"/>
            </a:pPr>
            <a:r>
              <a:rPr lang="es-AR" sz="1600" dirty="0"/>
              <a:t>Distancia del punto o zona de interés del usuario.</a:t>
            </a:r>
          </a:p>
          <a:p>
            <a:pPr indent="-292100" algn="l">
              <a:spcBef>
                <a:spcPts val="1600"/>
              </a:spcBef>
              <a:buSzPts val="1000"/>
              <a:buFont typeface="Catamaran"/>
              <a:buChar char="●"/>
            </a:pPr>
            <a:r>
              <a:rPr lang="es-AR" sz="1600" dirty="0"/>
              <a:t>Porcentaje de reseñas positivas sobre las amenidades del hotel.</a:t>
            </a:r>
          </a:p>
          <a:p>
            <a:pPr indent="-292100" algn="l">
              <a:spcBef>
                <a:spcPts val="1600"/>
              </a:spcBef>
              <a:buSzPts val="1000"/>
              <a:buFont typeface="Catamaran"/>
              <a:buChar char="●"/>
            </a:pPr>
            <a:r>
              <a:rPr lang="es-AR" sz="1600" dirty="0"/>
              <a:t>Índice de seguridad de la zona del hotel.</a:t>
            </a:r>
          </a:p>
          <a:p>
            <a:pPr indent="-292100" algn="l">
              <a:spcBef>
                <a:spcPts val="1600"/>
              </a:spcBef>
              <a:buSzPts val="1000"/>
              <a:buFont typeface="Catamaran"/>
              <a:buChar char="●"/>
            </a:pPr>
            <a:r>
              <a:rPr lang="es-AR" sz="1600" dirty="0"/>
              <a:t>Demanda por meses o época.</a:t>
            </a:r>
          </a:p>
        </p:txBody>
      </p:sp>
      <p:grpSp>
        <p:nvGrpSpPr>
          <p:cNvPr id="702" name="Google Shape;702;p46"/>
          <p:cNvGrpSpPr/>
          <p:nvPr/>
        </p:nvGrpSpPr>
        <p:grpSpPr>
          <a:xfrm flipH="1">
            <a:off x="7544130" y="542945"/>
            <a:ext cx="1049157" cy="2929092"/>
            <a:chOff x="5962311" y="2075045"/>
            <a:chExt cx="1049157" cy="2929092"/>
          </a:xfrm>
        </p:grpSpPr>
        <p:cxnSp>
          <p:nvCxnSpPr>
            <p:cNvPr id="704" name="Google Shape;704;p46"/>
            <p:cNvCxnSpPr>
              <a:cxnSpLocks/>
              <a:stCxn id="38" idx="3"/>
              <a:endCxn id="671" idx="3"/>
            </p:cNvCxnSpPr>
            <p:nvPr/>
          </p:nvCxnSpPr>
          <p:spPr>
            <a:xfrm flipH="1" flipV="1">
              <a:off x="5962311" y="2075045"/>
              <a:ext cx="1014205" cy="2894994"/>
            </a:xfrm>
            <a:prstGeom prst="bentConnector3">
              <a:avLst>
                <a:gd name="adj1" fmla="val 122540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703" name="Google Shape;703;p46"/>
            <p:cNvSpPr/>
            <p:nvPr/>
          </p:nvSpPr>
          <p:spPr>
            <a:xfrm>
              <a:off x="6941568" y="4934237"/>
              <a:ext cx="69900" cy="69900"/>
            </a:xfrm>
            <a:prstGeom prst="ellipse">
              <a:avLst/>
            </a:prstGeom>
            <a:gradFill>
              <a:gsLst>
                <a:gs pos="0">
                  <a:srgbClr val="82BCFE"/>
                </a:gs>
                <a:gs pos="100000">
                  <a:srgbClr val="0C77F1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5" name="Google Shape;705;p46"/>
          <p:cNvSpPr txBox="1">
            <a:spLocks noGrp="1"/>
          </p:cNvSpPr>
          <p:nvPr>
            <p:ph type="title"/>
          </p:nvPr>
        </p:nvSpPr>
        <p:spPr>
          <a:xfrm>
            <a:off x="745537" y="22209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KPI’s</a:t>
            </a:r>
            <a:endParaRPr dirty="0">
              <a:solidFill>
                <a:schemeClr val="dk1"/>
              </a:solidFill>
            </a:endParaRPr>
          </a:p>
        </p:txBody>
      </p:sp>
      <p:grpSp>
        <p:nvGrpSpPr>
          <p:cNvPr id="699" name="Google Shape;699;p46"/>
          <p:cNvGrpSpPr/>
          <p:nvPr/>
        </p:nvGrpSpPr>
        <p:grpSpPr>
          <a:xfrm>
            <a:off x="601888" y="542945"/>
            <a:ext cx="1020623" cy="2929944"/>
            <a:chOff x="6013400" y="2075045"/>
            <a:chExt cx="1020623" cy="2929944"/>
          </a:xfrm>
        </p:grpSpPr>
        <p:cxnSp>
          <p:nvCxnSpPr>
            <p:cNvPr id="701" name="Google Shape;701;p46"/>
            <p:cNvCxnSpPr>
              <a:cxnSpLocks/>
              <a:stCxn id="38" idx="1"/>
              <a:endCxn id="671" idx="1"/>
            </p:cNvCxnSpPr>
            <p:nvPr/>
          </p:nvCxnSpPr>
          <p:spPr>
            <a:xfrm rot="10800000">
              <a:off x="6013400" y="2075045"/>
              <a:ext cx="985675" cy="2894994"/>
            </a:xfrm>
            <a:prstGeom prst="bentConnector3">
              <a:avLst>
                <a:gd name="adj1" fmla="val 123192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700" name="Google Shape;700;p46"/>
            <p:cNvSpPr/>
            <p:nvPr/>
          </p:nvSpPr>
          <p:spPr>
            <a:xfrm>
              <a:off x="6964123" y="4935089"/>
              <a:ext cx="69900" cy="69900"/>
            </a:xfrm>
            <a:prstGeom prst="ellipse">
              <a:avLst/>
            </a:prstGeom>
            <a:gradFill>
              <a:gsLst>
                <a:gs pos="0">
                  <a:srgbClr val="82BCFE"/>
                </a:gs>
                <a:gs pos="100000">
                  <a:srgbClr val="0C77F1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4695048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p53"/>
          <p:cNvSpPr/>
          <p:nvPr/>
        </p:nvSpPr>
        <p:spPr>
          <a:xfrm>
            <a:off x="5832890" y="-37801"/>
            <a:ext cx="3311100" cy="2812200"/>
          </a:xfrm>
          <a:prstGeom prst="ellipse">
            <a:avLst/>
          </a:prstGeom>
          <a:gradFill>
            <a:gsLst>
              <a:gs pos="0">
                <a:srgbClr val="170F8D"/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4" name="Google Shape;804;p53"/>
          <p:cNvSpPr/>
          <p:nvPr/>
        </p:nvSpPr>
        <p:spPr>
          <a:xfrm>
            <a:off x="45803" y="-37801"/>
            <a:ext cx="3311100" cy="2812200"/>
          </a:xfrm>
          <a:prstGeom prst="ellipse">
            <a:avLst/>
          </a:prstGeom>
          <a:gradFill>
            <a:gsLst>
              <a:gs pos="0">
                <a:srgbClr val="170F8D"/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5" name="Google Shape;805;p53"/>
          <p:cNvSpPr/>
          <p:nvPr/>
        </p:nvSpPr>
        <p:spPr>
          <a:xfrm>
            <a:off x="2312247" y="467661"/>
            <a:ext cx="4519500" cy="3838500"/>
          </a:xfrm>
          <a:prstGeom prst="ellipse">
            <a:avLst/>
          </a:prstGeom>
          <a:gradFill>
            <a:gsLst>
              <a:gs pos="0">
                <a:srgbClr val="170F8D"/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07" name="Google Shape;807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9125" y="1041891"/>
            <a:ext cx="1585361" cy="312262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8" name="Google Shape;808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4158" y="819485"/>
            <a:ext cx="1520718" cy="3404125"/>
          </a:xfrm>
          <a:prstGeom prst="rect">
            <a:avLst/>
          </a:prstGeom>
          <a:noFill/>
          <a:ln>
            <a:noFill/>
          </a:ln>
        </p:spPr>
      </p:pic>
      <p:sp>
        <p:nvSpPr>
          <p:cNvPr id="809" name="Google Shape;809;p53"/>
          <p:cNvSpPr/>
          <p:nvPr/>
        </p:nvSpPr>
        <p:spPr>
          <a:xfrm>
            <a:off x="2312300" y="1239936"/>
            <a:ext cx="4519500" cy="1110600"/>
          </a:xfrm>
          <a:prstGeom prst="rect">
            <a:avLst/>
          </a:prstGeom>
          <a:gradFill>
            <a:gsLst>
              <a:gs pos="0">
                <a:srgbClr val="00BCC2"/>
              </a:gs>
              <a:gs pos="100000">
                <a:srgbClr val="B2E4C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0" name="Google Shape;810;p53"/>
          <p:cNvCxnSpPr>
            <a:cxnSpLocks/>
            <a:stCxn id="809" idx="1"/>
          </p:cNvCxnSpPr>
          <p:nvPr/>
        </p:nvCxnSpPr>
        <p:spPr>
          <a:xfrm>
            <a:off x="2312300" y="1795236"/>
            <a:ext cx="204000" cy="1044900"/>
          </a:xfrm>
          <a:prstGeom prst="bentConnector3">
            <a:avLst>
              <a:gd name="adj1" fmla="val -116728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11" name="Google Shape;811;p53"/>
          <p:cNvCxnSpPr>
            <a:cxnSpLocks/>
            <a:stCxn id="809" idx="3"/>
          </p:cNvCxnSpPr>
          <p:nvPr/>
        </p:nvCxnSpPr>
        <p:spPr>
          <a:xfrm flipH="1">
            <a:off x="6628100" y="1795236"/>
            <a:ext cx="203700" cy="1044900"/>
          </a:xfrm>
          <a:prstGeom prst="bentConnector3">
            <a:avLst>
              <a:gd name="adj1" fmla="val -1169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17" name="Google Shape;817;p53"/>
          <p:cNvSpPr txBox="1">
            <a:spLocks noGrp="1"/>
          </p:cNvSpPr>
          <p:nvPr>
            <p:ph type="title"/>
          </p:nvPr>
        </p:nvSpPr>
        <p:spPr>
          <a:xfrm>
            <a:off x="2516200" y="1239948"/>
            <a:ext cx="4111800" cy="111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04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2" name="Google Shape;234;p35">
            <a:extLst>
              <a:ext uri="{FF2B5EF4-FFF2-40B4-BE49-F238E27FC236}">
                <a16:creationId xmlns:a16="http://schemas.microsoft.com/office/drawing/2014/main" id="{AC522672-4957-F4D0-496B-519AD6894967}"/>
              </a:ext>
            </a:extLst>
          </p:cNvPr>
          <p:cNvSpPr txBox="1">
            <a:spLocks noGrp="1"/>
          </p:cNvSpPr>
          <p:nvPr/>
        </p:nvSpPr>
        <p:spPr>
          <a:xfrm>
            <a:off x="2478467" y="2526048"/>
            <a:ext cx="4187034" cy="1301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ugaz One"/>
              <a:buNone/>
              <a:defRPr sz="5000" b="0" i="0" u="none" strike="noStrike" cap="none">
                <a:solidFill>
                  <a:schemeClr val="lt1"/>
                </a:solidFill>
                <a:latin typeface="Fugaz One"/>
                <a:ea typeface="Fugaz One"/>
                <a:cs typeface="Fugaz One"/>
                <a:sym typeface="Fugaz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ugaz One"/>
              <a:buNone/>
              <a:defRPr sz="3600" b="0" i="0" u="none" strike="noStrike" cap="none">
                <a:solidFill>
                  <a:schemeClr val="dk2"/>
                </a:solidFill>
                <a:latin typeface="Fugaz One"/>
                <a:ea typeface="Fugaz One"/>
                <a:cs typeface="Fugaz One"/>
                <a:sym typeface="Fugaz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ugaz One"/>
              <a:buNone/>
              <a:defRPr sz="3600" b="0" i="0" u="none" strike="noStrike" cap="none">
                <a:solidFill>
                  <a:schemeClr val="dk2"/>
                </a:solidFill>
                <a:latin typeface="Fugaz One"/>
                <a:ea typeface="Fugaz One"/>
                <a:cs typeface="Fugaz One"/>
                <a:sym typeface="Fugaz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ugaz One"/>
              <a:buNone/>
              <a:defRPr sz="3600" b="0" i="0" u="none" strike="noStrike" cap="none">
                <a:solidFill>
                  <a:schemeClr val="dk2"/>
                </a:solidFill>
                <a:latin typeface="Fugaz One"/>
                <a:ea typeface="Fugaz One"/>
                <a:cs typeface="Fugaz One"/>
                <a:sym typeface="Fugaz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ugaz One"/>
              <a:buNone/>
              <a:defRPr sz="3600" b="0" i="0" u="none" strike="noStrike" cap="none">
                <a:solidFill>
                  <a:schemeClr val="dk2"/>
                </a:solidFill>
                <a:latin typeface="Fugaz One"/>
                <a:ea typeface="Fugaz One"/>
                <a:cs typeface="Fugaz One"/>
                <a:sym typeface="Fugaz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ugaz One"/>
              <a:buNone/>
              <a:defRPr sz="3600" b="0" i="0" u="none" strike="noStrike" cap="none">
                <a:solidFill>
                  <a:schemeClr val="dk2"/>
                </a:solidFill>
                <a:latin typeface="Fugaz One"/>
                <a:ea typeface="Fugaz One"/>
                <a:cs typeface="Fugaz One"/>
                <a:sym typeface="Fugaz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ugaz One"/>
              <a:buNone/>
              <a:defRPr sz="3600" b="0" i="0" u="none" strike="noStrike" cap="none">
                <a:solidFill>
                  <a:schemeClr val="dk2"/>
                </a:solidFill>
                <a:latin typeface="Fugaz One"/>
                <a:ea typeface="Fugaz One"/>
                <a:cs typeface="Fugaz One"/>
                <a:sym typeface="Fugaz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ugaz One"/>
              <a:buNone/>
              <a:defRPr sz="3600" b="0" i="0" u="none" strike="noStrike" cap="none">
                <a:solidFill>
                  <a:schemeClr val="dk2"/>
                </a:solidFill>
                <a:latin typeface="Fugaz One"/>
                <a:ea typeface="Fugaz One"/>
                <a:cs typeface="Fugaz One"/>
                <a:sym typeface="Fugaz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ugaz One"/>
              <a:buNone/>
              <a:defRPr sz="3600" b="0" i="0" u="none" strike="noStrike" cap="none">
                <a:solidFill>
                  <a:schemeClr val="dk2"/>
                </a:solidFill>
                <a:latin typeface="Fugaz One"/>
                <a:ea typeface="Fugaz One"/>
                <a:cs typeface="Fugaz One"/>
                <a:sym typeface="Fugaz On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Solución Propuesta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0311752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8"/>
          <p:cNvSpPr/>
          <p:nvPr/>
        </p:nvSpPr>
        <p:spPr>
          <a:xfrm>
            <a:off x="576288" y="104225"/>
            <a:ext cx="7991400" cy="484800"/>
          </a:xfrm>
          <a:prstGeom prst="rect">
            <a:avLst/>
          </a:prstGeom>
          <a:gradFill>
            <a:gsLst>
              <a:gs pos="0">
                <a:srgbClr val="00BCC2"/>
              </a:gs>
              <a:gs pos="100000">
                <a:srgbClr val="B2E4C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334;p38"/>
          <p:cNvSpPr txBox="1">
            <a:spLocks noGrp="1"/>
          </p:cNvSpPr>
          <p:nvPr>
            <p:ph type="title"/>
          </p:nvPr>
        </p:nvSpPr>
        <p:spPr>
          <a:xfrm>
            <a:off x="719938" y="2577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dirty="0">
                <a:solidFill>
                  <a:schemeClr val="dk1"/>
                </a:solidFill>
              </a:rPr>
              <a:t>4.1 Implementación del Stack Tecnológico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29" name="Cuadro de texto 2">
            <a:extLst>
              <a:ext uri="{FF2B5EF4-FFF2-40B4-BE49-F238E27FC236}">
                <a16:creationId xmlns:a16="http://schemas.microsoft.com/office/drawing/2014/main" id="{A84EA50C-59DF-26B8-CD5B-1B3633CA3B7C}"/>
              </a:ext>
            </a:extLst>
          </p:cNvPr>
          <p:cNvSpPr>
            <a:spLocks noChangeAspect="1"/>
          </p:cNvSpPr>
          <p:nvPr/>
        </p:nvSpPr>
        <p:spPr>
          <a:xfrm>
            <a:off x="2559834" y="1679501"/>
            <a:ext cx="893867" cy="445443"/>
          </a:xfrm>
          <a:prstGeom prst="rect">
            <a:avLst/>
          </a:prstGeom>
          <a:ln>
            <a:noFill/>
          </a:ln>
        </p:spPr>
        <p:txBody>
          <a:bodyPr vert="horz" wrap="square" lIns="91440" tIns="45720" rIns="91440" bIns="45720" anchor="t">
            <a:prstTxWarp prst="textNoShape">
              <a:avLst/>
            </a:prstTxWarp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MX" sz="110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SimSun" panose="02010600030101010101" pitchFamily="2" charset="-122"/>
              </a:rPr>
              <a:t>Cloud Storage</a:t>
            </a:r>
            <a:endParaRPr lang="es-AR" sz="1000" dirty="0">
              <a:effectLst/>
              <a:latin typeface="Calibri" panose="020F0502020204030204" pitchFamily="34" charset="0"/>
              <a:ea typeface="Calibri" panose="020F0502020204030204" pitchFamily="34" charset="0"/>
              <a:cs typeface="SimSun" panose="02010600030101010101" pitchFamily="2" charset="-122"/>
            </a:endParaRPr>
          </a:p>
        </p:txBody>
      </p:sp>
      <p:sp>
        <p:nvSpPr>
          <p:cNvPr id="30" name="Cuadro de texto 2">
            <a:extLst>
              <a:ext uri="{FF2B5EF4-FFF2-40B4-BE49-F238E27FC236}">
                <a16:creationId xmlns:a16="http://schemas.microsoft.com/office/drawing/2014/main" id="{382265ED-7CF0-D022-9DE4-2706C83A0EB0}"/>
              </a:ext>
            </a:extLst>
          </p:cNvPr>
          <p:cNvSpPr>
            <a:spLocks noChangeAspect="1"/>
          </p:cNvSpPr>
          <p:nvPr/>
        </p:nvSpPr>
        <p:spPr>
          <a:xfrm>
            <a:off x="2574272" y="2901852"/>
            <a:ext cx="893867" cy="445443"/>
          </a:xfrm>
          <a:prstGeom prst="rect">
            <a:avLst/>
          </a:prstGeom>
          <a:ln>
            <a:noFill/>
          </a:ln>
        </p:spPr>
        <p:txBody>
          <a:bodyPr vert="horz" wrap="square" lIns="91440" tIns="45720" rIns="91440" bIns="45720" anchor="t">
            <a:prstTxWarp prst="textNoShape">
              <a:avLst/>
            </a:prstTxWarp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MX" sz="110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SimSun" panose="02010600030101010101" pitchFamily="2" charset="-122"/>
              </a:rPr>
              <a:t>Cloud Composer</a:t>
            </a:r>
            <a:endParaRPr lang="es-AR" sz="1000" dirty="0">
              <a:effectLst/>
              <a:latin typeface="Calibri" panose="020F0502020204030204" pitchFamily="34" charset="0"/>
              <a:ea typeface="Calibri" panose="020F0502020204030204" pitchFamily="34" charset="0"/>
              <a:cs typeface="SimSun" panose="02010600030101010101" pitchFamily="2" charset="-122"/>
            </a:endParaRPr>
          </a:p>
        </p:txBody>
      </p:sp>
      <p:sp>
        <p:nvSpPr>
          <p:cNvPr id="31" name="Cuadro de texto 2">
            <a:extLst>
              <a:ext uri="{FF2B5EF4-FFF2-40B4-BE49-F238E27FC236}">
                <a16:creationId xmlns:a16="http://schemas.microsoft.com/office/drawing/2014/main" id="{AB37B80D-3EB1-248D-F485-723733FBB8A0}"/>
              </a:ext>
            </a:extLst>
          </p:cNvPr>
          <p:cNvSpPr>
            <a:spLocks noChangeAspect="1"/>
          </p:cNvSpPr>
          <p:nvPr/>
        </p:nvSpPr>
        <p:spPr>
          <a:xfrm>
            <a:off x="1233941" y="911870"/>
            <a:ext cx="2017582" cy="311175"/>
          </a:xfrm>
          <a:prstGeom prst="rect">
            <a:avLst/>
          </a:prstGeom>
          <a:ln>
            <a:noFill/>
          </a:ln>
        </p:spPr>
        <p:txBody>
          <a:bodyPr vert="horz" wrap="square" lIns="91440" tIns="45720" rIns="91440" bIns="45720" anchor="t">
            <a:prstTxWarp prst="textNoShape">
              <a:avLst/>
            </a:prstTxWarp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SimSun" panose="02010600030101010101" pitchFamily="2" charset="-122"/>
              </a:rPr>
              <a:t>Google Cloud Platform</a:t>
            </a:r>
            <a:endParaRPr lang="es-AR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SimSun" panose="02010600030101010101" pitchFamily="2" charset="-122"/>
            </a:endParaRPr>
          </a:p>
        </p:txBody>
      </p:sp>
      <p:pic>
        <p:nvPicPr>
          <p:cNvPr id="32" name="Google Shape;198;p23">
            <a:extLst>
              <a:ext uri="{FF2B5EF4-FFF2-40B4-BE49-F238E27FC236}">
                <a16:creationId xmlns:a16="http://schemas.microsoft.com/office/drawing/2014/main" id="{23776892-3405-A458-D816-37EC1A7E977D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rcRect/>
          <a:stretch/>
        </p:blipFill>
        <p:spPr>
          <a:xfrm>
            <a:off x="4130093" y="2827441"/>
            <a:ext cx="612852" cy="625741"/>
          </a:xfrm>
          <a:prstGeom prst="rect">
            <a:avLst/>
          </a:prstGeom>
          <a:ln>
            <a:noFill/>
          </a:ln>
        </p:spPr>
      </p:pic>
      <p:pic>
        <p:nvPicPr>
          <p:cNvPr id="33" name="Google Shape;205;p23">
            <a:extLst>
              <a:ext uri="{FF2B5EF4-FFF2-40B4-BE49-F238E27FC236}">
                <a16:creationId xmlns:a16="http://schemas.microsoft.com/office/drawing/2014/main" id="{5FA36A30-CC1E-4A66-0D6E-D107CBF7DD71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rcRect/>
          <a:stretch/>
        </p:blipFill>
        <p:spPr>
          <a:xfrm>
            <a:off x="2142551" y="2820242"/>
            <a:ext cx="417283" cy="626110"/>
          </a:xfrm>
          <a:prstGeom prst="rect">
            <a:avLst/>
          </a:prstGeom>
          <a:ln>
            <a:noFill/>
          </a:ln>
        </p:spPr>
      </p:pic>
      <p:pic>
        <p:nvPicPr>
          <p:cNvPr id="34" name="Google Shape;217;p23">
            <a:extLst>
              <a:ext uri="{FF2B5EF4-FFF2-40B4-BE49-F238E27FC236}">
                <a16:creationId xmlns:a16="http://schemas.microsoft.com/office/drawing/2014/main" id="{7ED8801F-E879-C5BA-2982-B871973764F7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rcRect/>
          <a:stretch/>
        </p:blipFill>
        <p:spPr>
          <a:xfrm>
            <a:off x="4143079" y="4056322"/>
            <a:ext cx="632001" cy="625376"/>
          </a:xfrm>
          <a:prstGeom prst="rect">
            <a:avLst/>
          </a:prstGeom>
          <a:ln>
            <a:noFill/>
          </a:ln>
        </p:spPr>
      </p:pic>
      <p:pic>
        <p:nvPicPr>
          <p:cNvPr id="35" name="Google Shape;252;p24">
            <a:extLst>
              <a:ext uri="{FF2B5EF4-FFF2-40B4-BE49-F238E27FC236}">
                <a16:creationId xmlns:a16="http://schemas.microsoft.com/office/drawing/2014/main" id="{9B1EE9CB-2EAB-E711-7B9E-DE2765F546D0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rcRect/>
          <a:stretch/>
        </p:blipFill>
        <p:spPr>
          <a:xfrm>
            <a:off x="2002360" y="4028038"/>
            <a:ext cx="626110" cy="626110"/>
          </a:xfrm>
          <a:prstGeom prst="rect">
            <a:avLst/>
          </a:prstGeom>
          <a:ln>
            <a:noFill/>
          </a:ln>
        </p:spPr>
      </p:pic>
      <p:pic>
        <p:nvPicPr>
          <p:cNvPr id="36" name="Google Shape;368;p27">
            <a:extLst>
              <a:ext uri="{FF2B5EF4-FFF2-40B4-BE49-F238E27FC236}">
                <a16:creationId xmlns:a16="http://schemas.microsoft.com/office/drawing/2014/main" id="{E8DB35E2-392A-325A-4681-9016CDAE7E65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rcRect/>
          <a:stretch/>
        </p:blipFill>
        <p:spPr>
          <a:xfrm>
            <a:off x="6304814" y="3464295"/>
            <a:ext cx="416915" cy="626110"/>
          </a:xfrm>
          <a:prstGeom prst="rect">
            <a:avLst/>
          </a:prstGeom>
          <a:ln>
            <a:noFill/>
          </a:ln>
        </p:spPr>
      </p:pic>
      <p:pic>
        <p:nvPicPr>
          <p:cNvPr id="37" name="Google Shape;370;p27">
            <a:extLst>
              <a:ext uri="{FF2B5EF4-FFF2-40B4-BE49-F238E27FC236}">
                <a16:creationId xmlns:a16="http://schemas.microsoft.com/office/drawing/2014/main" id="{2329263F-A4EA-7B71-C543-0C3E67CAB272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rcRect/>
          <a:stretch/>
        </p:blipFill>
        <p:spPr>
          <a:xfrm>
            <a:off x="6319697" y="2194132"/>
            <a:ext cx="416915" cy="626110"/>
          </a:xfrm>
          <a:prstGeom prst="rect">
            <a:avLst/>
          </a:prstGeom>
          <a:ln>
            <a:noFill/>
          </a:ln>
        </p:spPr>
      </p:pic>
      <p:pic>
        <p:nvPicPr>
          <p:cNvPr id="38" name="Google Shape;435;p29">
            <a:extLst>
              <a:ext uri="{FF2B5EF4-FFF2-40B4-BE49-F238E27FC236}">
                <a16:creationId xmlns:a16="http://schemas.microsoft.com/office/drawing/2014/main" id="{D0D4525E-77F5-7AEF-BD44-91C2A77EF7EF}"/>
              </a:ext>
            </a:extLst>
          </p:cNvPr>
          <p:cNvPicPr>
            <a:picLocks noChangeAspect="1"/>
          </p:cNvPicPr>
          <p:nvPr/>
        </p:nvPicPr>
        <p:blipFill>
          <a:blip r:embed="rId9" cstate="print"/>
          <a:srcRect/>
          <a:stretch/>
        </p:blipFill>
        <p:spPr>
          <a:xfrm>
            <a:off x="5588215" y="2915111"/>
            <a:ext cx="442463" cy="427519"/>
          </a:xfrm>
          <a:prstGeom prst="rect">
            <a:avLst/>
          </a:prstGeom>
          <a:ln>
            <a:noFill/>
          </a:ln>
        </p:spPr>
      </p:pic>
      <p:sp>
        <p:nvSpPr>
          <p:cNvPr id="43" name="Cuadro de texto 2">
            <a:extLst>
              <a:ext uri="{FF2B5EF4-FFF2-40B4-BE49-F238E27FC236}">
                <a16:creationId xmlns:a16="http://schemas.microsoft.com/office/drawing/2014/main" id="{AF355B9F-B08E-50D5-985D-36F9047E18C9}"/>
              </a:ext>
            </a:extLst>
          </p:cNvPr>
          <p:cNvSpPr>
            <a:spLocks noChangeAspect="1"/>
          </p:cNvSpPr>
          <p:nvPr/>
        </p:nvSpPr>
        <p:spPr>
          <a:xfrm>
            <a:off x="2661766" y="4119939"/>
            <a:ext cx="893866" cy="445443"/>
          </a:xfrm>
          <a:prstGeom prst="rect">
            <a:avLst/>
          </a:prstGeom>
          <a:ln>
            <a:noFill/>
          </a:ln>
        </p:spPr>
        <p:txBody>
          <a:bodyPr vert="horz" wrap="square" lIns="91440" tIns="45720" rIns="91440" bIns="45720" anchor="t">
            <a:prstTxWarp prst="textNoShape">
              <a:avLst/>
            </a:prstTxWarp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MX" sz="110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SimSun" panose="02010600030101010101" pitchFamily="2" charset="-122"/>
              </a:rPr>
              <a:t>Cloud API’s</a:t>
            </a:r>
            <a:endParaRPr lang="es-AR" sz="1000" dirty="0">
              <a:effectLst/>
              <a:latin typeface="Calibri" panose="020F0502020204030204" pitchFamily="34" charset="0"/>
              <a:ea typeface="Calibri" panose="020F0502020204030204" pitchFamily="34" charset="0"/>
              <a:cs typeface="SimSun" panose="02010600030101010101" pitchFamily="2" charset="-122"/>
            </a:endParaRPr>
          </a:p>
        </p:txBody>
      </p:sp>
      <p:pic>
        <p:nvPicPr>
          <p:cNvPr id="44" name="Imagen 43">
            <a:extLst>
              <a:ext uri="{FF2B5EF4-FFF2-40B4-BE49-F238E27FC236}">
                <a16:creationId xmlns:a16="http://schemas.microsoft.com/office/drawing/2014/main" id="{D78498D0-B72D-BC64-5F83-DD63595428E5}"/>
              </a:ext>
            </a:extLst>
          </p:cNvPr>
          <p:cNvPicPr>
            <a:picLocks noChangeAspect="1"/>
          </p:cNvPicPr>
          <p:nvPr/>
        </p:nvPicPr>
        <p:blipFill>
          <a:blip r:embed="rId10" cstate="print"/>
          <a:srcRect/>
          <a:stretch/>
        </p:blipFill>
        <p:spPr>
          <a:xfrm>
            <a:off x="576288" y="728651"/>
            <a:ext cx="560921" cy="450804"/>
          </a:xfrm>
          <a:prstGeom prst="rect">
            <a:avLst/>
          </a:prstGeom>
          <a:ln>
            <a:noFill/>
          </a:ln>
        </p:spPr>
      </p:pic>
      <p:pic>
        <p:nvPicPr>
          <p:cNvPr id="45" name="Google Shape;390;p28">
            <a:extLst>
              <a:ext uri="{FF2B5EF4-FFF2-40B4-BE49-F238E27FC236}">
                <a16:creationId xmlns:a16="http://schemas.microsoft.com/office/drawing/2014/main" id="{4B5129B8-6127-8D05-19B6-230D9E6CBC3B}"/>
              </a:ext>
            </a:extLst>
          </p:cNvPr>
          <p:cNvPicPr>
            <a:picLocks noChangeAspect="1"/>
          </p:cNvPicPr>
          <p:nvPr/>
        </p:nvPicPr>
        <p:blipFill>
          <a:blip r:embed="rId11" cstate="print"/>
          <a:srcRect/>
          <a:stretch/>
        </p:blipFill>
        <p:spPr>
          <a:xfrm>
            <a:off x="2142551" y="1545633"/>
            <a:ext cx="417283" cy="626110"/>
          </a:xfrm>
          <a:prstGeom prst="rect">
            <a:avLst/>
          </a:prstGeom>
          <a:ln>
            <a:noFill/>
          </a:ln>
        </p:spPr>
      </p:pic>
      <p:sp>
        <p:nvSpPr>
          <p:cNvPr id="46" name="Cuadro de texto 2">
            <a:extLst>
              <a:ext uri="{FF2B5EF4-FFF2-40B4-BE49-F238E27FC236}">
                <a16:creationId xmlns:a16="http://schemas.microsoft.com/office/drawing/2014/main" id="{94DCDB3D-4F9F-417B-8637-F1A5300FD8B5}"/>
              </a:ext>
            </a:extLst>
          </p:cNvPr>
          <p:cNvSpPr>
            <a:spLocks noChangeAspect="1"/>
          </p:cNvSpPr>
          <p:nvPr/>
        </p:nvSpPr>
        <p:spPr>
          <a:xfrm>
            <a:off x="4742945" y="4236858"/>
            <a:ext cx="1026889" cy="264303"/>
          </a:xfrm>
          <a:prstGeom prst="rect">
            <a:avLst/>
          </a:prstGeom>
          <a:ln>
            <a:noFill/>
          </a:ln>
        </p:spPr>
        <p:txBody>
          <a:bodyPr vert="horz" wrap="square" lIns="91440" tIns="45720" rIns="91440" bIns="45720" anchor="t">
            <a:prstTxWarp prst="textNoShape">
              <a:avLst/>
            </a:prstTxWarp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MX" sz="110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SimSun" panose="02010600030101010101" pitchFamily="2" charset="-122"/>
              </a:rPr>
              <a:t>Looker</a:t>
            </a:r>
            <a:endParaRPr lang="es-AR" sz="1000" dirty="0">
              <a:effectLst/>
              <a:latin typeface="Calibri" panose="020F0502020204030204" pitchFamily="34" charset="0"/>
              <a:ea typeface="Calibri" panose="020F0502020204030204" pitchFamily="34" charset="0"/>
              <a:cs typeface="SimSun" panose="02010600030101010101" pitchFamily="2" charset="-122"/>
            </a:endParaRPr>
          </a:p>
        </p:txBody>
      </p:sp>
      <p:sp>
        <p:nvSpPr>
          <p:cNvPr id="47" name="Cuadro de texto 2">
            <a:extLst>
              <a:ext uri="{FF2B5EF4-FFF2-40B4-BE49-F238E27FC236}">
                <a16:creationId xmlns:a16="http://schemas.microsoft.com/office/drawing/2014/main" id="{85F93B60-83D7-9375-7A29-A434BD7871F7}"/>
              </a:ext>
            </a:extLst>
          </p:cNvPr>
          <p:cNvSpPr>
            <a:spLocks noChangeAspect="1"/>
          </p:cNvSpPr>
          <p:nvPr/>
        </p:nvSpPr>
        <p:spPr>
          <a:xfrm>
            <a:off x="4759238" y="2992420"/>
            <a:ext cx="807315" cy="264303"/>
          </a:xfrm>
          <a:prstGeom prst="rect">
            <a:avLst/>
          </a:prstGeom>
          <a:ln>
            <a:noFill/>
          </a:ln>
        </p:spPr>
        <p:txBody>
          <a:bodyPr vert="horz" wrap="square" lIns="91440" tIns="45720" rIns="91440" bIns="45720" anchor="t">
            <a:prstTxWarp prst="textNoShape">
              <a:avLst/>
            </a:prstTxWarp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MX" sz="110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SimSun" panose="02010600030101010101" pitchFamily="2" charset="-122"/>
              </a:rPr>
              <a:t>Big Query</a:t>
            </a:r>
            <a:endParaRPr lang="es-AR" sz="1000" dirty="0">
              <a:effectLst/>
              <a:latin typeface="Calibri" panose="020F0502020204030204" pitchFamily="34" charset="0"/>
              <a:ea typeface="Calibri" panose="020F0502020204030204" pitchFamily="34" charset="0"/>
              <a:cs typeface="SimSun" panose="02010600030101010101" pitchFamily="2" charset="-122"/>
            </a:endParaRPr>
          </a:p>
        </p:txBody>
      </p:sp>
      <p:pic>
        <p:nvPicPr>
          <p:cNvPr id="49" name="Google Shape;125;p22">
            <a:extLst>
              <a:ext uri="{FF2B5EF4-FFF2-40B4-BE49-F238E27FC236}">
                <a16:creationId xmlns:a16="http://schemas.microsoft.com/office/drawing/2014/main" id="{E6246F50-687C-37D4-614D-25F1BE3F1E2D}"/>
              </a:ext>
            </a:extLst>
          </p:cNvPr>
          <p:cNvPicPr>
            <a:picLocks noChangeAspect="1"/>
          </p:cNvPicPr>
          <p:nvPr/>
        </p:nvPicPr>
        <p:blipFill>
          <a:blip r:embed="rId12" cstate="print"/>
          <a:srcRect/>
          <a:stretch/>
        </p:blipFill>
        <p:spPr>
          <a:xfrm>
            <a:off x="4069025" y="1536437"/>
            <a:ext cx="618008" cy="625741"/>
          </a:xfrm>
          <a:prstGeom prst="rect">
            <a:avLst/>
          </a:prstGeom>
          <a:ln>
            <a:noFill/>
          </a:ln>
        </p:spPr>
      </p:pic>
      <p:sp>
        <p:nvSpPr>
          <p:cNvPr id="50" name="Cuadro de texto 2">
            <a:extLst>
              <a:ext uri="{FF2B5EF4-FFF2-40B4-BE49-F238E27FC236}">
                <a16:creationId xmlns:a16="http://schemas.microsoft.com/office/drawing/2014/main" id="{236070D0-FA15-E485-A971-69EDF097F488}"/>
              </a:ext>
            </a:extLst>
          </p:cNvPr>
          <p:cNvSpPr>
            <a:spLocks noChangeAspect="1"/>
          </p:cNvSpPr>
          <p:nvPr/>
        </p:nvSpPr>
        <p:spPr>
          <a:xfrm>
            <a:off x="4637532" y="1719140"/>
            <a:ext cx="807315" cy="264303"/>
          </a:xfrm>
          <a:prstGeom prst="rect">
            <a:avLst/>
          </a:prstGeom>
          <a:ln>
            <a:noFill/>
          </a:ln>
        </p:spPr>
        <p:txBody>
          <a:bodyPr vert="horz" wrap="square" lIns="91440" tIns="45720" rIns="91440" bIns="45720" anchor="t">
            <a:prstTxWarp prst="textNoShape">
              <a:avLst/>
            </a:prstTxWarp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MX" sz="110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SimSun" panose="02010600030101010101" pitchFamily="2" charset="-122"/>
              </a:rPr>
              <a:t>Auto ML</a:t>
            </a:r>
            <a:endParaRPr lang="es-AR" sz="1000" dirty="0">
              <a:effectLst/>
              <a:latin typeface="Calibri" panose="020F0502020204030204" pitchFamily="34" charset="0"/>
              <a:ea typeface="Calibri" panose="020F0502020204030204" pitchFamily="34" charset="0"/>
              <a:cs typeface="SimSun" panose="02010600030101010101" pitchFamily="2" charset="-122"/>
            </a:endParaRPr>
          </a:p>
        </p:txBody>
      </p:sp>
      <p:sp>
        <p:nvSpPr>
          <p:cNvPr id="51" name="Cuadro de texto 2">
            <a:extLst>
              <a:ext uri="{FF2B5EF4-FFF2-40B4-BE49-F238E27FC236}">
                <a16:creationId xmlns:a16="http://schemas.microsoft.com/office/drawing/2014/main" id="{45429C75-95BB-19CD-0C8E-9F4B92152F71}"/>
              </a:ext>
            </a:extLst>
          </p:cNvPr>
          <p:cNvSpPr>
            <a:spLocks noChangeAspect="1"/>
          </p:cNvSpPr>
          <p:nvPr/>
        </p:nvSpPr>
        <p:spPr>
          <a:xfrm>
            <a:off x="6675893" y="2287562"/>
            <a:ext cx="807315" cy="445443"/>
          </a:xfrm>
          <a:prstGeom prst="rect">
            <a:avLst/>
          </a:prstGeom>
          <a:ln>
            <a:noFill/>
          </a:ln>
        </p:spPr>
        <p:txBody>
          <a:bodyPr vert="horz" wrap="square" lIns="91440" tIns="45720" rIns="91440" bIns="45720" anchor="t">
            <a:prstTxWarp prst="textNoShape">
              <a:avLst/>
            </a:prstTxWarp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MX" sz="110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SimSun" panose="02010600030101010101" pitchFamily="2" charset="-122"/>
              </a:rPr>
              <a:t>Cloud SQL</a:t>
            </a:r>
            <a:endParaRPr lang="es-AR" sz="1000" dirty="0">
              <a:effectLst/>
              <a:latin typeface="Calibri" panose="020F0502020204030204" pitchFamily="34" charset="0"/>
              <a:ea typeface="Calibri" panose="020F0502020204030204" pitchFamily="34" charset="0"/>
              <a:cs typeface="SimSun" panose="02010600030101010101" pitchFamily="2" charset="-122"/>
            </a:endParaRPr>
          </a:p>
        </p:txBody>
      </p:sp>
      <p:sp>
        <p:nvSpPr>
          <p:cNvPr id="52" name="Cuadro de texto 2">
            <a:extLst>
              <a:ext uri="{FF2B5EF4-FFF2-40B4-BE49-F238E27FC236}">
                <a16:creationId xmlns:a16="http://schemas.microsoft.com/office/drawing/2014/main" id="{711254D5-561B-1660-4413-1FD90D671DFC}"/>
              </a:ext>
            </a:extLst>
          </p:cNvPr>
          <p:cNvSpPr>
            <a:spLocks noChangeAspect="1"/>
          </p:cNvSpPr>
          <p:nvPr/>
        </p:nvSpPr>
        <p:spPr>
          <a:xfrm>
            <a:off x="6736612" y="3622600"/>
            <a:ext cx="807682" cy="264303"/>
          </a:xfrm>
          <a:prstGeom prst="rect">
            <a:avLst/>
          </a:prstGeom>
          <a:ln>
            <a:noFill/>
          </a:ln>
        </p:spPr>
        <p:txBody>
          <a:bodyPr vert="horz" wrap="square" lIns="91440" tIns="45720" rIns="91440" bIns="45720" anchor="t">
            <a:prstTxWarp prst="textNoShape">
              <a:avLst/>
            </a:prstTxWarp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MX" sz="110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SimSun" panose="02010600030101010101" pitchFamily="2" charset="-122"/>
              </a:rPr>
              <a:t>Firestore</a:t>
            </a:r>
            <a:endParaRPr lang="es-AR" sz="1000" dirty="0">
              <a:effectLst/>
              <a:latin typeface="Calibri" panose="020F0502020204030204" pitchFamily="34" charset="0"/>
              <a:ea typeface="Calibri" panose="020F0502020204030204" pitchFamily="34" charset="0"/>
              <a:cs typeface="SimSun" panose="02010600030101010101" pitchFamily="2" charset="-122"/>
            </a:endParaRPr>
          </a:p>
        </p:txBody>
      </p:sp>
      <p:pic>
        <p:nvPicPr>
          <p:cNvPr id="53" name="Google Shape;435;p29">
            <a:extLst>
              <a:ext uri="{FF2B5EF4-FFF2-40B4-BE49-F238E27FC236}">
                <a16:creationId xmlns:a16="http://schemas.microsoft.com/office/drawing/2014/main" id="{562E84A5-DBE9-BF9A-2E43-A5032C8BECA3}"/>
              </a:ext>
            </a:extLst>
          </p:cNvPr>
          <p:cNvPicPr>
            <a:picLocks noChangeAspect="1"/>
          </p:cNvPicPr>
          <p:nvPr/>
        </p:nvPicPr>
        <p:blipFill>
          <a:blip r:embed="rId9" cstate="print"/>
          <a:srcRect/>
          <a:stretch/>
        </p:blipFill>
        <p:spPr>
          <a:xfrm rot="16200000">
            <a:off x="2107398" y="3521553"/>
            <a:ext cx="442463" cy="427519"/>
          </a:xfrm>
          <a:prstGeom prst="rect">
            <a:avLst/>
          </a:prstGeom>
          <a:ln>
            <a:noFill/>
          </a:ln>
        </p:spPr>
      </p:pic>
      <p:pic>
        <p:nvPicPr>
          <p:cNvPr id="55" name="Google Shape;435;p29">
            <a:extLst>
              <a:ext uri="{FF2B5EF4-FFF2-40B4-BE49-F238E27FC236}">
                <a16:creationId xmlns:a16="http://schemas.microsoft.com/office/drawing/2014/main" id="{6A07B8B7-64A0-04A0-1A03-A6F95D578372}"/>
              </a:ext>
            </a:extLst>
          </p:cNvPr>
          <p:cNvPicPr>
            <a:picLocks noChangeAspect="1"/>
          </p:cNvPicPr>
          <p:nvPr/>
        </p:nvPicPr>
        <p:blipFill>
          <a:blip r:embed="rId9" cstate="print"/>
          <a:srcRect/>
          <a:stretch/>
        </p:blipFill>
        <p:spPr>
          <a:xfrm>
            <a:off x="3478507" y="2910813"/>
            <a:ext cx="442463" cy="427519"/>
          </a:xfrm>
          <a:prstGeom prst="rect">
            <a:avLst/>
          </a:prstGeom>
          <a:ln>
            <a:noFill/>
          </a:ln>
        </p:spPr>
      </p:pic>
      <p:pic>
        <p:nvPicPr>
          <p:cNvPr id="56" name="Google Shape;435;p29">
            <a:extLst>
              <a:ext uri="{FF2B5EF4-FFF2-40B4-BE49-F238E27FC236}">
                <a16:creationId xmlns:a16="http://schemas.microsoft.com/office/drawing/2014/main" id="{DD5B7DB6-36A8-D228-ECDC-23F2F8FD7908}"/>
              </a:ext>
            </a:extLst>
          </p:cNvPr>
          <p:cNvPicPr>
            <a:picLocks noChangeAspect="1"/>
          </p:cNvPicPr>
          <p:nvPr/>
        </p:nvPicPr>
        <p:blipFill>
          <a:blip r:embed="rId9" cstate="print"/>
          <a:srcRect/>
          <a:stretch/>
        </p:blipFill>
        <p:spPr>
          <a:xfrm rot="16200000">
            <a:off x="2088102" y="2253080"/>
            <a:ext cx="442463" cy="427519"/>
          </a:xfrm>
          <a:prstGeom prst="rect">
            <a:avLst/>
          </a:prstGeom>
          <a:ln>
            <a:noFill/>
          </a:ln>
        </p:spPr>
      </p:pic>
      <p:pic>
        <p:nvPicPr>
          <p:cNvPr id="57" name="Google Shape;435;p29">
            <a:extLst>
              <a:ext uri="{FF2B5EF4-FFF2-40B4-BE49-F238E27FC236}">
                <a16:creationId xmlns:a16="http://schemas.microsoft.com/office/drawing/2014/main" id="{A47AC832-961B-F4C1-9D4D-80DFA59A2E97}"/>
              </a:ext>
            </a:extLst>
          </p:cNvPr>
          <p:cNvPicPr>
            <a:picLocks noChangeAspect="1"/>
          </p:cNvPicPr>
          <p:nvPr/>
        </p:nvPicPr>
        <p:blipFill>
          <a:blip r:embed="rId9" cstate="print"/>
          <a:srcRect/>
          <a:stretch/>
        </p:blipFill>
        <p:spPr>
          <a:xfrm rot="16200000">
            <a:off x="4156798" y="2213799"/>
            <a:ext cx="442463" cy="427519"/>
          </a:xfrm>
          <a:prstGeom prst="rect">
            <a:avLst/>
          </a:prstGeom>
          <a:ln>
            <a:noFill/>
          </a:ln>
        </p:spPr>
      </p:pic>
      <p:pic>
        <p:nvPicPr>
          <p:cNvPr id="58" name="Google Shape;435;p29">
            <a:extLst>
              <a:ext uri="{FF2B5EF4-FFF2-40B4-BE49-F238E27FC236}">
                <a16:creationId xmlns:a16="http://schemas.microsoft.com/office/drawing/2014/main" id="{0B08139B-595F-D9E8-BC4E-C32DEAFB5085}"/>
              </a:ext>
            </a:extLst>
          </p:cNvPr>
          <p:cNvPicPr>
            <a:picLocks noChangeAspect="1"/>
          </p:cNvPicPr>
          <p:nvPr/>
        </p:nvPicPr>
        <p:blipFill>
          <a:blip r:embed="rId9" cstate="print"/>
          <a:srcRect/>
          <a:stretch/>
        </p:blipFill>
        <p:spPr>
          <a:xfrm rot="16200000">
            <a:off x="4156797" y="3540992"/>
            <a:ext cx="442463" cy="427519"/>
          </a:xfrm>
          <a:prstGeom prst="rect">
            <a:avLst/>
          </a:prstGeom>
          <a:ln>
            <a:noFill/>
          </a:ln>
        </p:spPr>
      </p:pic>
      <p:sp>
        <p:nvSpPr>
          <p:cNvPr id="61" name="Cuadro de texto 2">
            <a:extLst>
              <a:ext uri="{FF2B5EF4-FFF2-40B4-BE49-F238E27FC236}">
                <a16:creationId xmlns:a16="http://schemas.microsoft.com/office/drawing/2014/main" id="{046CC4B5-98A4-6353-A034-DEFFE79AC62B}"/>
              </a:ext>
            </a:extLst>
          </p:cNvPr>
          <p:cNvSpPr>
            <a:spLocks noChangeAspect="1"/>
          </p:cNvSpPr>
          <p:nvPr/>
        </p:nvSpPr>
        <p:spPr>
          <a:xfrm>
            <a:off x="6910597" y="4591305"/>
            <a:ext cx="2233401" cy="413318"/>
          </a:xfrm>
          <a:prstGeom prst="rect">
            <a:avLst/>
          </a:prstGeom>
          <a:ln>
            <a:noFill/>
          </a:ln>
        </p:spPr>
        <p:txBody>
          <a:bodyPr vert="horz" wrap="square" lIns="91440" tIns="45720" rIns="91440" bIns="45720" anchor="t">
            <a:prstTxWarp prst="textNoShape">
              <a:avLst/>
            </a:prstTxWarp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MX" sz="100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SimSun" panose="02010600030101010101" pitchFamily="2" charset="-122"/>
              </a:rPr>
              <a:t>OBS: de no funcionar Composer se estaría reemplazando por Workflow.</a:t>
            </a:r>
            <a:endParaRPr lang="es-AR" sz="800" dirty="0">
              <a:effectLst/>
              <a:latin typeface="Calibri" panose="020F0502020204030204" pitchFamily="34" charset="0"/>
              <a:ea typeface="Calibri" panose="020F0502020204030204" pitchFamily="34" charset="0"/>
              <a:cs typeface="SimSun" panose="02010600030101010101" pitchFamily="2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5" name="Google Shape;165;p32"/>
          <p:cNvGrpSpPr/>
          <p:nvPr/>
        </p:nvGrpSpPr>
        <p:grpSpPr>
          <a:xfrm>
            <a:off x="405288" y="860175"/>
            <a:ext cx="171000" cy="830850"/>
            <a:chOff x="5816800" y="2392275"/>
            <a:chExt cx="171000" cy="830850"/>
          </a:xfrm>
        </p:grpSpPr>
        <p:sp>
          <p:nvSpPr>
            <p:cNvPr id="166" name="Google Shape;166;p32"/>
            <p:cNvSpPr/>
            <p:nvPr/>
          </p:nvSpPr>
          <p:spPr>
            <a:xfrm>
              <a:off x="5816800" y="3153225"/>
              <a:ext cx="69900" cy="69900"/>
            </a:xfrm>
            <a:prstGeom prst="ellipse">
              <a:avLst/>
            </a:prstGeom>
            <a:gradFill>
              <a:gsLst>
                <a:gs pos="0">
                  <a:srgbClr val="82BCFE"/>
                </a:gs>
                <a:gs pos="100000">
                  <a:srgbClr val="0C77F1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67" name="Google Shape;167;p32"/>
            <p:cNvCxnSpPr>
              <a:stCxn id="166" idx="2"/>
              <a:endCxn id="163" idx="1"/>
            </p:cNvCxnSpPr>
            <p:nvPr/>
          </p:nvCxnSpPr>
          <p:spPr>
            <a:xfrm rot="10800000" flipH="1">
              <a:off x="5816800" y="2392275"/>
              <a:ext cx="171000" cy="795900"/>
            </a:xfrm>
            <a:prstGeom prst="bentConnector3">
              <a:avLst>
                <a:gd name="adj1" fmla="val -139254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68" name="Google Shape;168;p32"/>
          <p:cNvGrpSpPr/>
          <p:nvPr/>
        </p:nvGrpSpPr>
        <p:grpSpPr>
          <a:xfrm flipH="1">
            <a:off x="8567713" y="860175"/>
            <a:ext cx="171000" cy="3515250"/>
            <a:chOff x="5816800" y="-292125"/>
            <a:chExt cx="171000" cy="3515250"/>
          </a:xfrm>
        </p:grpSpPr>
        <p:sp>
          <p:nvSpPr>
            <p:cNvPr id="169" name="Google Shape;169;p32"/>
            <p:cNvSpPr/>
            <p:nvPr/>
          </p:nvSpPr>
          <p:spPr>
            <a:xfrm>
              <a:off x="5816800" y="3153225"/>
              <a:ext cx="69900" cy="69900"/>
            </a:xfrm>
            <a:prstGeom prst="ellipse">
              <a:avLst/>
            </a:prstGeom>
            <a:gradFill>
              <a:gsLst>
                <a:gs pos="0">
                  <a:srgbClr val="82BCFE"/>
                </a:gs>
                <a:gs pos="100000">
                  <a:srgbClr val="0C77F1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70" name="Google Shape;170;p32"/>
            <p:cNvCxnSpPr>
              <a:stCxn id="169" idx="2"/>
              <a:endCxn id="163" idx="3"/>
            </p:cNvCxnSpPr>
            <p:nvPr/>
          </p:nvCxnSpPr>
          <p:spPr>
            <a:xfrm rot="10800000" flipH="1">
              <a:off x="5816800" y="-292125"/>
              <a:ext cx="171000" cy="3480300"/>
            </a:xfrm>
            <a:prstGeom prst="bentConnector3">
              <a:avLst>
                <a:gd name="adj1" fmla="val -139254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7" name="Grupo 26">
            <a:extLst>
              <a:ext uri="{FF2B5EF4-FFF2-40B4-BE49-F238E27FC236}">
                <a16:creationId xmlns:a16="http://schemas.microsoft.com/office/drawing/2014/main" id="{D2D6F771-63E7-04F5-5631-ADFF33EBF3E2}"/>
              </a:ext>
            </a:extLst>
          </p:cNvPr>
          <p:cNvGrpSpPr/>
          <p:nvPr/>
        </p:nvGrpSpPr>
        <p:grpSpPr>
          <a:xfrm>
            <a:off x="1378553" y="1621125"/>
            <a:ext cx="3430905" cy="2296559"/>
            <a:chOff x="2949856" y="2053250"/>
            <a:chExt cx="3430905" cy="2296559"/>
          </a:xfrm>
        </p:grpSpPr>
        <p:sp>
          <p:nvSpPr>
            <p:cNvPr id="4" name="Cuadro de texto 2">
              <a:extLst>
                <a:ext uri="{FF2B5EF4-FFF2-40B4-BE49-F238E27FC236}">
                  <a16:creationId xmlns:a16="http://schemas.microsoft.com/office/drawing/2014/main" id="{4099270B-8588-8BB1-F0B4-BB824E2C5131}"/>
                </a:ext>
              </a:extLst>
            </p:cNvPr>
            <p:cNvSpPr>
              <a:spLocks/>
            </p:cNvSpPr>
            <p:nvPr/>
          </p:nvSpPr>
          <p:spPr>
            <a:xfrm>
              <a:off x="2949856" y="2053250"/>
              <a:ext cx="3430905" cy="2296559"/>
            </a:xfrm>
            <a:prstGeom prst="rect">
              <a:avLst/>
            </a:prstGeom>
            <a:ln>
              <a:noFill/>
            </a:ln>
          </p:spPr>
          <p:txBody>
            <a:bodyPr vert="horz" wrap="square" lIns="91440" tIns="45720" rIns="91440" bIns="45720" anchor="t">
              <a:prstTxWarp prst="textNoShape">
                <a:avLst/>
              </a:prstTxWarp>
              <a:noAutofit/>
            </a:bodyPr>
            <a:lstStyle/>
            <a:p>
              <a:pPr indent="457200">
                <a:lnSpc>
                  <a:spcPct val="107000"/>
                </a:lnSpc>
                <a:spcAft>
                  <a:spcPts val="800"/>
                </a:spcAft>
              </a:pPr>
              <a:r>
                <a:rPr lang="es-PY" sz="2200" dirty="0">
                  <a:solidFill>
                    <a:srgbClr val="FFFFFF"/>
                  </a:solidFill>
                  <a:effectLst/>
                  <a:latin typeface="Arial" panose="020B0604020202020204" pitchFamily="34" charset="0"/>
                  <a:ea typeface="Calibri" panose="020F0502020204030204" pitchFamily="34" charset="0"/>
                  <a:cs typeface="SimSun" panose="02010600030101010101" pitchFamily="2" charset="-122"/>
                </a:rPr>
                <a:t>Delfina Longo</a:t>
              </a:r>
              <a:endParaRPr lang="es-AR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SimSun" panose="02010600030101010101" pitchFamily="2" charset="-122"/>
              </a:endParaRPr>
            </a:p>
            <a:p>
              <a:pPr indent="457200">
                <a:lnSpc>
                  <a:spcPct val="107000"/>
                </a:lnSpc>
                <a:spcAft>
                  <a:spcPts val="800"/>
                </a:spcAft>
              </a:pPr>
              <a:r>
                <a:rPr lang="es-PY" sz="2200" dirty="0">
                  <a:solidFill>
                    <a:srgbClr val="FFFFFF"/>
                  </a:solidFill>
                  <a:effectLst/>
                  <a:latin typeface="Arial" panose="020B0604020202020204" pitchFamily="34" charset="0"/>
                  <a:ea typeface="Calibri" panose="020F0502020204030204" pitchFamily="34" charset="0"/>
                  <a:cs typeface="SimSun" panose="02010600030101010101" pitchFamily="2" charset="-122"/>
                </a:rPr>
                <a:t>Miguel Dallanegra</a:t>
              </a:r>
              <a:endParaRPr lang="es-AR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SimSun" panose="02010600030101010101" pitchFamily="2" charset="-122"/>
              </a:endParaRPr>
            </a:p>
            <a:p>
              <a:pPr indent="457200">
                <a:lnSpc>
                  <a:spcPct val="107000"/>
                </a:lnSpc>
                <a:spcAft>
                  <a:spcPts val="800"/>
                </a:spcAft>
              </a:pPr>
              <a:r>
                <a:rPr lang="es-PY" sz="2200" dirty="0">
                  <a:solidFill>
                    <a:srgbClr val="FFFFFF"/>
                  </a:solidFill>
                  <a:effectLst/>
                  <a:latin typeface="Arial" panose="020B0604020202020204" pitchFamily="34" charset="0"/>
                  <a:ea typeface="Calibri" panose="020F0502020204030204" pitchFamily="34" charset="0"/>
                  <a:cs typeface="SimSun" panose="02010600030101010101" pitchFamily="2" charset="-122"/>
                </a:rPr>
                <a:t>Carlos Hidalgo</a:t>
              </a:r>
              <a:endParaRPr lang="es-AR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SimSun" panose="02010600030101010101" pitchFamily="2" charset="-122"/>
              </a:endParaRPr>
            </a:p>
            <a:p>
              <a:pPr indent="457200">
                <a:lnSpc>
                  <a:spcPct val="107000"/>
                </a:lnSpc>
                <a:spcAft>
                  <a:spcPts val="800"/>
                </a:spcAft>
              </a:pPr>
              <a:r>
                <a:rPr lang="es-PY" sz="2200" dirty="0">
                  <a:solidFill>
                    <a:srgbClr val="FFFFFF"/>
                  </a:solidFill>
                  <a:effectLst/>
                  <a:latin typeface="Arial" panose="020B0604020202020204" pitchFamily="34" charset="0"/>
                  <a:ea typeface="Calibri" panose="020F0502020204030204" pitchFamily="34" charset="0"/>
                  <a:cs typeface="SimSun" panose="02010600030101010101" pitchFamily="2" charset="-122"/>
                </a:rPr>
                <a:t>Jonathan Gutierrez </a:t>
              </a:r>
              <a:endParaRPr lang="es-AR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SimSun" panose="02010600030101010101" pitchFamily="2" charset="-122"/>
              </a:endParaRPr>
            </a:p>
            <a:p>
              <a:pPr indent="457200">
                <a:lnSpc>
                  <a:spcPct val="107000"/>
                </a:lnSpc>
                <a:spcAft>
                  <a:spcPts val="800"/>
                </a:spcAft>
              </a:pPr>
              <a:r>
                <a:rPr lang="es-PY" sz="2200" dirty="0">
                  <a:solidFill>
                    <a:srgbClr val="FFFFFF"/>
                  </a:solidFill>
                  <a:effectLst/>
                  <a:latin typeface="Arial" panose="020B0604020202020204" pitchFamily="34" charset="0"/>
                  <a:ea typeface="Calibri" panose="020F0502020204030204" pitchFamily="34" charset="0"/>
                  <a:cs typeface="SimSun" panose="02010600030101010101" pitchFamily="2" charset="-122"/>
                </a:rPr>
                <a:t>Angel Prieto</a:t>
              </a:r>
              <a:endParaRPr lang="es-AR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SimSun" panose="02010600030101010101" pitchFamily="2" charset="-122"/>
              </a:endParaRPr>
            </a:p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s-PY" sz="1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SimSun" panose="02010600030101010101" pitchFamily="2" charset="-122"/>
                </a:rPr>
                <a:t> </a:t>
              </a:r>
              <a:endParaRPr lang="es-AR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SimSun" panose="02010600030101010101" pitchFamily="2" charset="-122"/>
              </a:endParaRPr>
            </a:p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s-PY" sz="1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SimSun" panose="02010600030101010101" pitchFamily="2" charset="-122"/>
                </a:rPr>
                <a:t> </a:t>
              </a:r>
              <a:endParaRPr lang="es-AR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SimSun" panose="02010600030101010101" pitchFamily="2" charset="-122"/>
              </a:endParaRPr>
            </a:p>
          </p:txBody>
        </p:sp>
        <p:grpSp>
          <p:nvGrpSpPr>
            <p:cNvPr id="5" name="Google Shape;6345;p74">
              <a:extLst>
                <a:ext uri="{FF2B5EF4-FFF2-40B4-BE49-F238E27FC236}">
                  <a16:creationId xmlns:a16="http://schemas.microsoft.com/office/drawing/2014/main" id="{2FF85D67-5133-6B14-8142-43D9392CE566}"/>
                </a:ext>
              </a:extLst>
            </p:cNvPr>
            <p:cNvGrpSpPr>
              <a:grpSpLocks/>
            </p:cNvGrpSpPr>
            <p:nvPr/>
          </p:nvGrpSpPr>
          <p:grpSpPr>
            <a:xfrm>
              <a:off x="3008948" y="2086017"/>
              <a:ext cx="365125" cy="366395"/>
              <a:chOff x="0" y="0"/>
              <a:chExt cx="316650" cy="317450"/>
            </a:xfrm>
          </p:grpSpPr>
          <p:sp>
            <p:nvSpPr>
              <p:cNvPr id="25" name="Forma libre 24">
                <a:extLst>
                  <a:ext uri="{FF2B5EF4-FFF2-40B4-BE49-F238E27FC236}">
                    <a16:creationId xmlns:a16="http://schemas.microsoft.com/office/drawing/2014/main" id="{400E2B0E-74C1-D0B4-2D29-93E85E8FE1EB}"/>
                  </a:ext>
                </a:extLst>
              </p:cNvPr>
              <p:cNvSpPr/>
              <p:nvPr/>
            </p:nvSpPr>
            <p:spPr>
              <a:xfrm>
                <a:off x="0" y="0"/>
                <a:ext cx="316650" cy="317450"/>
              </a:xfrm>
              <a:custGeom>
                <a:avLst/>
                <a:gdLst/>
                <a:ahLst/>
                <a:cxnLst/>
                <a:rect l="l" t="t" r="r" b="b"/>
                <a:pathLst>
                  <a:path w="12666" h="12698">
                    <a:moveTo>
                      <a:pt x="379" y="1"/>
                    </a:moveTo>
                    <a:cubicBezTo>
                      <a:pt x="158" y="1"/>
                      <a:pt x="1" y="190"/>
                      <a:pt x="1" y="410"/>
                    </a:cubicBezTo>
                    <a:lnTo>
                      <a:pt x="1" y="12256"/>
                    </a:lnTo>
                    <a:cubicBezTo>
                      <a:pt x="1" y="12508"/>
                      <a:pt x="190" y="12697"/>
                      <a:pt x="379" y="12697"/>
                    </a:cubicBezTo>
                    <a:lnTo>
                      <a:pt x="12256" y="12697"/>
                    </a:lnTo>
                    <a:cubicBezTo>
                      <a:pt x="12477" y="12697"/>
                      <a:pt x="12666" y="12508"/>
                      <a:pt x="12666" y="12256"/>
                    </a:cubicBezTo>
                    <a:cubicBezTo>
                      <a:pt x="12634" y="12067"/>
                      <a:pt x="12477" y="11878"/>
                      <a:pt x="12256" y="11878"/>
                    </a:cubicBezTo>
                    <a:lnTo>
                      <a:pt x="820" y="11878"/>
                    </a:lnTo>
                    <a:lnTo>
                      <a:pt x="820" y="410"/>
                    </a:lnTo>
                    <a:cubicBezTo>
                      <a:pt x="820" y="158"/>
                      <a:pt x="631" y="1"/>
                      <a:pt x="37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s-ES_tradnl"/>
              </a:p>
            </p:txBody>
          </p:sp>
          <p:sp>
            <p:nvSpPr>
              <p:cNvPr id="26" name="Forma libre 25">
                <a:extLst>
                  <a:ext uri="{FF2B5EF4-FFF2-40B4-BE49-F238E27FC236}">
                    <a16:creationId xmlns:a16="http://schemas.microsoft.com/office/drawing/2014/main" id="{3E7E7D48-F8B1-CE73-1405-AE7E1080F7BC}"/>
                  </a:ext>
                </a:extLst>
              </p:cNvPr>
              <p:cNvSpPr/>
              <p:nvPr/>
            </p:nvSpPr>
            <p:spPr>
              <a:xfrm>
                <a:off x="44125" y="89800"/>
                <a:ext cx="272525" cy="149675"/>
              </a:xfrm>
              <a:custGeom>
                <a:avLst/>
                <a:gdLst/>
                <a:ahLst/>
                <a:cxnLst/>
                <a:rect l="l" t="t" r="r" b="b"/>
                <a:pathLst>
                  <a:path w="10901" h="5987">
                    <a:moveTo>
                      <a:pt x="9641" y="0"/>
                    </a:moveTo>
                    <a:cubicBezTo>
                      <a:pt x="8979" y="0"/>
                      <a:pt x="8444" y="536"/>
                      <a:pt x="8444" y="1229"/>
                    </a:cubicBezTo>
                    <a:cubicBezTo>
                      <a:pt x="8444" y="1418"/>
                      <a:pt x="8475" y="1575"/>
                      <a:pt x="8538" y="1733"/>
                    </a:cubicBezTo>
                    <a:lnTo>
                      <a:pt x="6900" y="3403"/>
                    </a:lnTo>
                    <a:cubicBezTo>
                      <a:pt x="6742" y="3308"/>
                      <a:pt x="6553" y="3277"/>
                      <a:pt x="6396" y="3277"/>
                    </a:cubicBezTo>
                    <a:cubicBezTo>
                      <a:pt x="6238" y="3277"/>
                      <a:pt x="6018" y="3308"/>
                      <a:pt x="5860" y="3403"/>
                    </a:cubicBezTo>
                    <a:lnTo>
                      <a:pt x="5041" y="2552"/>
                    </a:lnTo>
                    <a:cubicBezTo>
                      <a:pt x="5136" y="2395"/>
                      <a:pt x="5167" y="2206"/>
                      <a:pt x="5167" y="2048"/>
                    </a:cubicBezTo>
                    <a:cubicBezTo>
                      <a:pt x="5167" y="1386"/>
                      <a:pt x="4600" y="819"/>
                      <a:pt x="3938" y="819"/>
                    </a:cubicBezTo>
                    <a:cubicBezTo>
                      <a:pt x="3277" y="819"/>
                      <a:pt x="2710" y="1386"/>
                      <a:pt x="2710" y="2048"/>
                    </a:cubicBezTo>
                    <a:cubicBezTo>
                      <a:pt x="2710" y="2237"/>
                      <a:pt x="2773" y="2395"/>
                      <a:pt x="2836" y="2552"/>
                    </a:cubicBezTo>
                    <a:lnTo>
                      <a:pt x="1733" y="3655"/>
                    </a:lnTo>
                    <a:cubicBezTo>
                      <a:pt x="1575" y="3592"/>
                      <a:pt x="1386" y="3560"/>
                      <a:pt x="1229" y="3560"/>
                    </a:cubicBezTo>
                    <a:cubicBezTo>
                      <a:pt x="567" y="3560"/>
                      <a:pt x="0" y="4096"/>
                      <a:pt x="0" y="4757"/>
                    </a:cubicBezTo>
                    <a:cubicBezTo>
                      <a:pt x="0" y="5451"/>
                      <a:pt x="567" y="5986"/>
                      <a:pt x="1229" y="5986"/>
                    </a:cubicBezTo>
                    <a:cubicBezTo>
                      <a:pt x="1891" y="5986"/>
                      <a:pt x="2458" y="5451"/>
                      <a:pt x="2458" y="4757"/>
                    </a:cubicBezTo>
                    <a:cubicBezTo>
                      <a:pt x="2458" y="4568"/>
                      <a:pt x="2395" y="4411"/>
                      <a:pt x="2332" y="4253"/>
                    </a:cubicBezTo>
                    <a:lnTo>
                      <a:pt x="3434" y="3151"/>
                    </a:lnTo>
                    <a:cubicBezTo>
                      <a:pt x="3592" y="3214"/>
                      <a:pt x="3781" y="3277"/>
                      <a:pt x="3938" y="3277"/>
                    </a:cubicBezTo>
                    <a:cubicBezTo>
                      <a:pt x="4096" y="3277"/>
                      <a:pt x="4285" y="3214"/>
                      <a:pt x="4442" y="3151"/>
                    </a:cubicBezTo>
                    <a:lnTo>
                      <a:pt x="5293" y="3970"/>
                    </a:lnTo>
                    <a:cubicBezTo>
                      <a:pt x="5199" y="4127"/>
                      <a:pt x="5167" y="4348"/>
                      <a:pt x="5167" y="4505"/>
                    </a:cubicBezTo>
                    <a:cubicBezTo>
                      <a:pt x="5167" y="5167"/>
                      <a:pt x="5703" y="5703"/>
                      <a:pt x="6396" y="5703"/>
                    </a:cubicBezTo>
                    <a:cubicBezTo>
                      <a:pt x="7057" y="5703"/>
                      <a:pt x="7593" y="5167"/>
                      <a:pt x="7593" y="4505"/>
                    </a:cubicBezTo>
                    <a:cubicBezTo>
                      <a:pt x="7593" y="4285"/>
                      <a:pt x="7561" y="4127"/>
                      <a:pt x="7498" y="3970"/>
                    </a:cubicBezTo>
                    <a:lnTo>
                      <a:pt x="9137" y="2332"/>
                    </a:lnTo>
                    <a:cubicBezTo>
                      <a:pt x="9294" y="2395"/>
                      <a:pt x="9483" y="2458"/>
                      <a:pt x="9641" y="2458"/>
                    </a:cubicBezTo>
                    <a:cubicBezTo>
                      <a:pt x="10334" y="2458"/>
                      <a:pt x="10901" y="1890"/>
                      <a:pt x="10901" y="1229"/>
                    </a:cubicBezTo>
                    <a:cubicBezTo>
                      <a:pt x="10901" y="536"/>
                      <a:pt x="10334" y="0"/>
                      <a:pt x="9641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s-ES_tradnl"/>
              </a:p>
            </p:txBody>
          </p:sp>
        </p:grpSp>
        <p:grpSp>
          <p:nvGrpSpPr>
            <p:cNvPr id="6" name="Google Shape;6345;p74">
              <a:extLst>
                <a:ext uri="{FF2B5EF4-FFF2-40B4-BE49-F238E27FC236}">
                  <a16:creationId xmlns:a16="http://schemas.microsoft.com/office/drawing/2014/main" id="{472A3BED-04FD-131E-D0F7-A8887CAFEC8A}"/>
                </a:ext>
              </a:extLst>
            </p:cNvPr>
            <p:cNvGrpSpPr>
              <a:grpSpLocks/>
            </p:cNvGrpSpPr>
            <p:nvPr/>
          </p:nvGrpSpPr>
          <p:grpSpPr>
            <a:xfrm>
              <a:off x="3003868" y="2980732"/>
              <a:ext cx="365125" cy="366395"/>
              <a:chOff x="0" y="0"/>
              <a:chExt cx="316650" cy="317450"/>
            </a:xfrm>
          </p:grpSpPr>
          <p:sp>
            <p:nvSpPr>
              <p:cNvPr id="23" name="Forma libre 22">
                <a:extLst>
                  <a:ext uri="{FF2B5EF4-FFF2-40B4-BE49-F238E27FC236}">
                    <a16:creationId xmlns:a16="http://schemas.microsoft.com/office/drawing/2014/main" id="{344B3DF7-CBFE-DFC3-F133-54EA356C8B8F}"/>
                  </a:ext>
                </a:extLst>
              </p:cNvPr>
              <p:cNvSpPr/>
              <p:nvPr/>
            </p:nvSpPr>
            <p:spPr>
              <a:xfrm>
                <a:off x="0" y="0"/>
                <a:ext cx="316650" cy="317450"/>
              </a:xfrm>
              <a:custGeom>
                <a:avLst/>
                <a:gdLst/>
                <a:ahLst/>
                <a:cxnLst/>
                <a:rect l="l" t="t" r="r" b="b"/>
                <a:pathLst>
                  <a:path w="12666" h="12698">
                    <a:moveTo>
                      <a:pt x="379" y="1"/>
                    </a:moveTo>
                    <a:cubicBezTo>
                      <a:pt x="158" y="1"/>
                      <a:pt x="1" y="190"/>
                      <a:pt x="1" y="410"/>
                    </a:cubicBezTo>
                    <a:lnTo>
                      <a:pt x="1" y="12256"/>
                    </a:lnTo>
                    <a:cubicBezTo>
                      <a:pt x="1" y="12508"/>
                      <a:pt x="190" y="12697"/>
                      <a:pt x="379" y="12697"/>
                    </a:cubicBezTo>
                    <a:lnTo>
                      <a:pt x="12256" y="12697"/>
                    </a:lnTo>
                    <a:cubicBezTo>
                      <a:pt x="12477" y="12697"/>
                      <a:pt x="12666" y="12508"/>
                      <a:pt x="12666" y="12256"/>
                    </a:cubicBezTo>
                    <a:cubicBezTo>
                      <a:pt x="12634" y="12067"/>
                      <a:pt x="12477" y="11878"/>
                      <a:pt x="12256" y="11878"/>
                    </a:cubicBezTo>
                    <a:lnTo>
                      <a:pt x="820" y="11878"/>
                    </a:lnTo>
                    <a:lnTo>
                      <a:pt x="820" y="410"/>
                    </a:lnTo>
                    <a:cubicBezTo>
                      <a:pt x="820" y="158"/>
                      <a:pt x="631" y="1"/>
                      <a:pt x="37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s-ES_tradnl"/>
              </a:p>
            </p:txBody>
          </p:sp>
          <p:sp>
            <p:nvSpPr>
              <p:cNvPr id="24" name="Forma libre 23">
                <a:extLst>
                  <a:ext uri="{FF2B5EF4-FFF2-40B4-BE49-F238E27FC236}">
                    <a16:creationId xmlns:a16="http://schemas.microsoft.com/office/drawing/2014/main" id="{5FD6C375-D1E9-8C20-7C9A-7A5CD50CC739}"/>
                  </a:ext>
                </a:extLst>
              </p:cNvPr>
              <p:cNvSpPr/>
              <p:nvPr/>
            </p:nvSpPr>
            <p:spPr>
              <a:xfrm>
                <a:off x="44125" y="89800"/>
                <a:ext cx="272525" cy="149675"/>
              </a:xfrm>
              <a:custGeom>
                <a:avLst/>
                <a:gdLst/>
                <a:ahLst/>
                <a:cxnLst/>
                <a:rect l="l" t="t" r="r" b="b"/>
                <a:pathLst>
                  <a:path w="10901" h="5987">
                    <a:moveTo>
                      <a:pt x="9641" y="0"/>
                    </a:moveTo>
                    <a:cubicBezTo>
                      <a:pt x="8979" y="0"/>
                      <a:pt x="8444" y="536"/>
                      <a:pt x="8444" y="1229"/>
                    </a:cubicBezTo>
                    <a:cubicBezTo>
                      <a:pt x="8444" y="1418"/>
                      <a:pt x="8475" y="1575"/>
                      <a:pt x="8538" y="1733"/>
                    </a:cubicBezTo>
                    <a:lnTo>
                      <a:pt x="6900" y="3403"/>
                    </a:lnTo>
                    <a:cubicBezTo>
                      <a:pt x="6742" y="3308"/>
                      <a:pt x="6553" y="3277"/>
                      <a:pt x="6396" y="3277"/>
                    </a:cubicBezTo>
                    <a:cubicBezTo>
                      <a:pt x="6238" y="3277"/>
                      <a:pt x="6018" y="3308"/>
                      <a:pt x="5860" y="3403"/>
                    </a:cubicBezTo>
                    <a:lnTo>
                      <a:pt x="5041" y="2552"/>
                    </a:lnTo>
                    <a:cubicBezTo>
                      <a:pt x="5136" y="2395"/>
                      <a:pt x="5167" y="2206"/>
                      <a:pt x="5167" y="2048"/>
                    </a:cubicBezTo>
                    <a:cubicBezTo>
                      <a:pt x="5167" y="1386"/>
                      <a:pt x="4600" y="819"/>
                      <a:pt x="3938" y="819"/>
                    </a:cubicBezTo>
                    <a:cubicBezTo>
                      <a:pt x="3277" y="819"/>
                      <a:pt x="2710" y="1386"/>
                      <a:pt x="2710" y="2048"/>
                    </a:cubicBezTo>
                    <a:cubicBezTo>
                      <a:pt x="2710" y="2237"/>
                      <a:pt x="2773" y="2395"/>
                      <a:pt x="2836" y="2552"/>
                    </a:cubicBezTo>
                    <a:lnTo>
                      <a:pt x="1733" y="3655"/>
                    </a:lnTo>
                    <a:cubicBezTo>
                      <a:pt x="1575" y="3592"/>
                      <a:pt x="1386" y="3560"/>
                      <a:pt x="1229" y="3560"/>
                    </a:cubicBezTo>
                    <a:cubicBezTo>
                      <a:pt x="567" y="3560"/>
                      <a:pt x="0" y="4096"/>
                      <a:pt x="0" y="4757"/>
                    </a:cubicBezTo>
                    <a:cubicBezTo>
                      <a:pt x="0" y="5451"/>
                      <a:pt x="567" y="5986"/>
                      <a:pt x="1229" y="5986"/>
                    </a:cubicBezTo>
                    <a:cubicBezTo>
                      <a:pt x="1891" y="5986"/>
                      <a:pt x="2458" y="5451"/>
                      <a:pt x="2458" y="4757"/>
                    </a:cubicBezTo>
                    <a:cubicBezTo>
                      <a:pt x="2458" y="4568"/>
                      <a:pt x="2395" y="4411"/>
                      <a:pt x="2332" y="4253"/>
                    </a:cubicBezTo>
                    <a:lnTo>
                      <a:pt x="3434" y="3151"/>
                    </a:lnTo>
                    <a:cubicBezTo>
                      <a:pt x="3592" y="3214"/>
                      <a:pt x="3781" y="3277"/>
                      <a:pt x="3938" y="3277"/>
                    </a:cubicBezTo>
                    <a:cubicBezTo>
                      <a:pt x="4096" y="3277"/>
                      <a:pt x="4285" y="3214"/>
                      <a:pt x="4442" y="3151"/>
                    </a:cubicBezTo>
                    <a:lnTo>
                      <a:pt x="5293" y="3970"/>
                    </a:lnTo>
                    <a:cubicBezTo>
                      <a:pt x="5199" y="4127"/>
                      <a:pt x="5167" y="4348"/>
                      <a:pt x="5167" y="4505"/>
                    </a:cubicBezTo>
                    <a:cubicBezTo>
                      <a:pt x="5167" y="5167"/>
                      <a:pt x="5703" y="5703"/>
                      <a:pt x="6396" y="5703"/>
                    </a:cubicBezTo>
                    <a:cubicBezTo>
                      <a:pt x="7057" y="5703"/>
                      <a:pt x="7593" y="5167"/>
                      <a:pt x="7593" y="4505"/>
                    </a:cubicBezTo>
                    <a:cubicBezTo>
                      <a:pt x="7593" y="4285"/>
                      <a:pt x="7561" y="4127"/>
                      <a:pt x="7498" y="3970"/>
                    </a:cubicBezTo>
                    <a:lnTo>
                      <a:pt x="9137" y="2332"/>
                    </a:lnTo>
                    <a:cubicBezTo>
                      <a:pt x="9294" y="2395"/>
                      <a:pt x="9483" y="2458"/>
                      <a:pt x="9641" y="2458"/>
                    </a:cubicBezTo>
                    <a:cubicBezTo>
                      <a:pt x="10334" y="2458"/>
                      <a:pt x="10901" y="1890"/>
                      <a:pt x="10901" y="1229"/>
                    </a:cubicBezTo>
                    <a:cubicBezTo>
                      <a:pt x="10901" y="536"/>
                      <a:pt x="10334" y="0"/>
                      <a:pt x="9641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s-ES_tradnl"/>
              </a:p>
            </p:txBody>
          </p:sp>
        </p:grpSp>
        <p:grpSp>
          <p:nvGrpSpPr>
            <p:cNvPr id="7" name="Google Shape;7552;p76">
              <a:extLst>
                <a:ext uri="{FF2B5EF4-FFF2-40B4-BE49-F238E27FC236}">
                  <a16:creationId xmlns:a16="http://schemas.microsoft.com/office/drawing/2014/main" id="{A6B16BBC-8C2E-C356-3223-DA12D92240F1}"/>
                </a:ext>
              </a:extLst>
            </p:cNvPr>
            <p:cNvGrpSpPr>
              <a:grpSpLocks/>
            </p:cNvGrpSpPr>
            <p:nvPr/>
          </p:nvGrpSpPr>
          <p:grpSpPr>
            <a:xfrm>
              <a:off x="3014028" y="2576872"/>
              <a:ext cx="355600" cy="355600"/>
              <a:chOff x="0" y="0"/>
              <a:chExt cx="300900" cy="300900"/>
            </a:xfrm>
          </p:grpSpPr>
          <p:sp>
            <p:nvSpPr>
              <p:cNvPr id="20" name="Forma libre 19">
                <a:extLst>
                  <a:ext uri="{FF2B5EF4-FFF2-40B4-BE49-F238E27FC236}">
                    <a16:creationId xmlns:a16="http://schemas.microsoft.com/office/drawing/2014/main" id="{913FCD19-09CB-974C-34C9-E6E2208C2A9F}"/>
                  </a:ext>
                </a:extLst>
              </p:cNvPr>
              <p:cNvSpPr/>
              <p:nvPr/>
            </p:nvSpPr>
            <p:spPr>
              <a:xfrm>
                <a:off x="0" y="0"/>
                <a:ext cx="300900" cy="300900"/>
              </a:xfrm>
              <a:custGeom>
                <a:avLst/>
                <a:gdLst/>
                <a:ahLst/>
                <a:cxnLst/>
                <a:rect l="l" t="t" r="r" b="b"/>
                <a:pathLst>
                  <a:path w="12036" h="12036">
                    <a:moveTo>
                      <a:pt x="3246" y="2868"/>
                    </a:moveTo>
                    <a:cubicBezTo>
                      <a:pt x="3435" y="2868"/>
                      <a:pt x="3592" y="3025"/>
                      <a:pt x="3592" y="3246"/>
                    </a:cubicBezTo>
                    <a:cubicBezTo>
                      <a:pt x="3592" y="3435"/>
                      <a:pt x="3435" y="3592"/>
                      <a:pt x="3246" y="3592"/>
                    </a:cubicBezTo>
                    <a:cubicBezTo>
                      <a:pt x="3057" y="3592"/>
                      <a:pt x="2899" y="3435"/>
                      <a:pt x="2899" y="3246"/>
                    </a:cubicBezTo>
                    <a:cubicBezTo>
                      <a:pt x="2899" y="3025"/>
                      <a:pt x="3057" y="2868"/>
                      <a:pt x="3246" y="2868"/>
                    </a:cubicBezTo>
                    <a:close/>
                    <a:moveTo>
                      <a:pt x="8854" y="2868"/>
                    </a:moveTo>
                    <a:cubicBezTo>
                      <a:pt x="9043" y="2868"/>
                      <a:pt x="9200" y="3025"/>
                      <a:pt x="9200" y="3246"/>
                    </a:cubicBezTo>
                    <a:cubicBezTo>
                      <a:pt x="9200" y="3435"/>
                      <a:pt x="9043" y="3592"/>
                      <a:pt x="8854" y="3592"/>
                    </a:cubicBezTo>
                    <a:cubicBezTo>
                      <a:pt x="8665" y="3592"/>
                      <a:pt x="8507" y="3435"/>
                      <a:pt x="8507" y="3246"/>
                    </a:cubicBezTo>
                    <a:cubicBezTo>
                      <a:pt x="8507" y="3025"/>
                      <a:pt x="8665" y="2868"/>
                      <a:pt x="8854" y="2868"/>
                    </a:cubicBezTo>
                    <a:close/>
                    <a:moveTo>
                      <a:pt x="6774" y="3277"/>
                    </a:moveTo>
                    <a:cubicBezTo>
                      <a:pt x="6963" y="3277"/>
                      <a:pt x="7121" y="3435"/>
                      <a:pt x="7121" y="3624"/>
                    </a:cubicBezTo>
                    <a:lnTo>
                      <a:pt x="7121" y="3876"/>
                    </a:lnTo>
                    <a:cubicBezTo>
                      <a:pt x="7247" y="3907"/>
                      <a:pt x="7341" y="3970"/>
                      <a:pt x="7467" y="4065"/>
                    </a:cubicBezTo>
                    <a:lnTo>
                      <a:pt x="7656" y="3939"/>
                    </a:lnTo>
                    <a:cubicBezTo>
                      <a:pt x="7706" y="3919"/>
                      <a:pt x="7766" y="3908"/>
                      <a:pt x="7825" y="3908"/>
                    </a:cubicBezTo>
                    <a:cubicBezTo>
                      <a:pt x="7955" y="3908"/>
                      <a:pt x="8086" y="3957"/>
                      <a:pt x="8129" y="4065"/>
                    </a:cubicBezTo>
                    <a:lnTo>
                      <a:pt x="8854" y="5294"/>
                    </a:lnTo>
                    <a:cubicBezTo>
                      <a:pt x="8917" y="5451"/>
                      <a:pt x="8885" y="5672"/>
                      <a:pt x="8728" y="5735"/>
                    </a:cubicBezTo>
                    <a:lnTo>
                      <a:pt x="8539" y="5861"/>
                    </a:lnTo>
                    <a:lnTo>
                      <a:pt x="8539" y="6270"/>
                    </a:lnTo>
                    <a:lnTo>
                      <a:pt x="8728" y="6396"/>
                    </a:lnTo>
                    <a:cubicBezTo>
                      <a:pt x="8885" y="6459"/>
                      <a:pt x="8980" y="6711"/>
                      <a:pt x="8854" y="6869"/>
                    </a:cubicBezTo>
                    <a:lnTo>
                      <a:pt x="8129" y="8066"/>
                    </a:lnTo>
                    <a:cubicBezTo>
                      <a:pt x="8043" y="8174"/>
                      <a:pt x="7927" y="8222"/>
                      <a:pt x="7812" y="8222"/>
                    </a:cubicBezTo>
                    <a:cubicBezTo>
                      <a:pt x="7759" y="8222"/>
                      <a:pt x="7706" y="8212"/>
                      <a:pt x="7656" y="8192"/>
                    </a:cubicBezTo>
                    <a:lnTo>
                      <a:pt x="7467" y="8066"/>
                    </a:lnTo>
                    <a:cubicBezTo>
                      <a:pt x="7341" y="8160"/>
                      <a:pt x="7215" y="8223"/>
                      <a:pt x="7121" y="8255"/>
                    </a:cubicBezTo>
                    <a:lnTo>
                      <a:pt x="7121" y="8507"/>
                    </a:lnTo>
                    <a:cubicBezTo>
                      <a:pt x="7121" y="8696"/>
                      <a:pt x="6963" y="8854"/>
                      <a:pt x="6774" y="8854"/>
                    </a:cubicBezTo>
                    <a:lnTo>
                      <a:pt x="5357" y="8854"/>
                    </a:lnTo>
                    <a:cubicBezTo>
                      <a:pt x="5136" y="8854"/>
                      <a:pt x="4978" y="8696"/>
                      <a:pt x="4978" y="8507"/>
                    </a:cubicBezTo>
                    <a:lnTo>
                      <a:pt x="4978" y="8255"/>
                    </a:lnTo>
                    <a:cubicBezTo>
                      <a:pt x="4884" y="8223"/>
                      <a:pt x="4758" y="8160"/>
                      <a:pt x="4632" y="8066"/>
                    </a:cubicBezTo>
                    <a:lnTo>
                      <a:pt x="4443" y="8192"/>
                    </a:lnTo>
                    <a:cubicBezTo>
                      <a:pt x="4393" y="8212"/>
                      <a:pt x="4334" y="8222"/>
                      <a:pt x="4274" y="8222"/>
                    </a:cubicBezTo>
                    <a:cubicBezTo>
                      <a:pt x="4145" y="8222"/>
                      <a:pt x="4013" y="8174"/>
                      <a:pt x="3970" y="8066"/>
                    </a:cubicBezTo>
                    <a:lnTo>
                      <a:pt x="3246" y="6869"/>
                    </a:lnTo>
                    <a:cubicBezTo>
                      <a:pt x="3183" y="6680"/>
                      <a:pt x="3214" y="6459"/>
                      <a:pt x="3372" y="6396"/>
                    </a:cubicBezTo>
                    <a:lnTo>
                      <a:pt x="3561" y="6270"/>
                    </a:lnTo>
                    <a:lnTo>
                      <a:pt x="3561" y="5861"/>
                    </a:lnTo>
                    <a:lnTo>
                      <a:pt x="3372" y="5735"/>
                    </a:lnTo>
                    <a:cubicBezTo>
                      <a:pt x="3214" y="5672"/>
                      <a:pt x="3151" y="5420"/>
                      <a:pt x="3246" y="5294"/>
                    </a:cubicBezTo>
                    <a:lnTo>
                      <a:pt x="3970" y="4065"/>
                    </a:lnTo>
                    <a:cubicBezTo>
                      <a:pt x="4013" y="3958"/>
                      <a:pt x="4142" y="3880"/>
                      <a:pt x="4270" y="3880"/>
                    </a:cubicBezTo>
                    <a:cubicBezTo>
                      <a:pt x="4331" y="3880"/>
                      <a:pt x="4392" y="3898"/>
                      <a:pt x="4443" y="3939"/>
                    </a:cubicBezTo>
                    <a:lnTo>
                      <a:pt x="4632" y="4065"/>
                    </a:lnTo>
                    <a:cubicBezTo>
                      <a:pt x="4758" y="3970"/>
                      <a:pt x="4884" y="3907"/>
                      <a:pt x="4978" y="3876"/>
                    </a:cubicBezTo>
                    <a:lnTo>
                      <a:pt x="4978" y="3624"/>
                    </a:lnTo>
                    <a:cubicBezTo>
                      <a:pt x="4978" y="3435"/>
                      <a:pt x="5136" y="3277"/>
                      <a:pt x="5357" y="3277"/>
                    </a:cubicBezTo>
                    <a:close/>
                    <a:moveTo>
                      <a:pt x="3246" y="8475"/>
                    </a:moveTo>
                    <a:cubicBezTo>
                      <a:pt x="3435" y="8475"/>
                      <a:pt x="3592" y="8633"/>
                      <a:pt x="3592" y="8822"/>
                    </a:cubicBezTo>
                    <a:cubicBezTo>
                      <a:pt x="3592" y="9043"/>
                      <a:pt x="3435" y="9169"/>
                      <a:pt x="3246" y="9169"/>
                    </a:cubicBezTo>
                    <a:cubicBezTo>
                      <a:pt x="3057" y="9169"/>
                      <a:pt x="2899" y="9011"/>
                      <a:pt x="2899" y="8822"/>
                    </a:cubicBezTo>
                    <a:cubicBezTo>
                      <a:pt x="2899" y="8633"/>
                      <a:pt x="3057" y="8475"/>
                      <a:pt x="3246" y="8475"/>
                    </a:cubicBezTo>
                    <a:close/>
                    <a:moveTo>
                      <a:pt x="8854" y="8475"/>
                    </a:moveTo>
                    <a:cubicBezTo>
                      <a:pt x="9043" y="8475"/>
                      <a:pt x="9200" y="8633"/>
                      <a:pt x="9200" y="8822"/>
                    </a:cubicBezTo>
                    <a:cubicBezTo>
                      <a:pt x="9200" y="9043"/>
                      <a:pt x="9043" y="9169"/>
                      <a:pt x="8854" y="9169"/>
                    </a:cubicBezTo>
                    <a:cubicBezTo>
                      <a:pt x="8665" y="9169"/>
                      <a:pt x="8507" y="9011"/>
                      <a:pt x="8507" y="8822"/>
                    </a:cubicBezTo>
                    <a:cubicBezTo>
                      <a:pt x="8507" y="8633"/>
                      <a:pt x="8665" y="8475"/>
                      <a:pt x="8854" y="8475"/>
                    </a:cubicBezTo>
                    <a:close/>
                    <a:moveTo>
                      <a:pt x="3183" y="1"/>
                    </a:moveTo>
                    <a:cubicBezTo>
                      <a:pt x="2994" y="1"/>
                      <a:pt x="2836" y="158"/>
                      <a:pt x="2836" y="347"/>
                    </a:cubicBezTo>
                    <a:lnTo>
                      <a:pt x="2836" y="1418"/>
                    </a:lnTo>
                    <a:lnTo>
                      <a:pt x="2458" y="1418"/>
                    </a:lnTo>
                    <a:cubicBezTo>
                      <a:pt x="1891" y="1418"/>
                      <a:pt x="1418" y="1891"/>
                      <a:pt x="1418" y="2490"/>
                    </a:cubicBezTo>
                    <a:lnTo>
                      <a:pt x="1418" y="2836"/>
                    </a:lnTo>
                    <a:lnTo>
                      <a:pt x="347" y="2836"/>
                    </a:lnTo>
                    <a:cubicBezTo>
                      <a:pt x="158" y="2836"/>
                      <a:pt x="1" y="2994"/>
                      <a:pt x="1" y="3183"/>
                    </a:cubicBezTo>
                    <a:cubicBezTo>
                      <a:pt x="1" y="3372"/>
                      <a:pt x="158" y="3529"/>
                      <a:pt x="347" y="3529"/>
                    </a:cubicBezTo>
                    <a:lnTo>
                      <a:pt x="1418" y="3529"/>
                    </a:lnTo>
                    <a:lnTo>
                      <a:pt x="1418" y="4254"/>
                    </a:lnTo>
                    <a:lnTo>
                      <a:pt x="347" y="4254"/>
                    </a:lnTo>
                    <a:cubicBezTo>
                      <a:pt x="158" y="4254"/>
                      <a:pt x="1" y="4411"/>
                      <a:pt x="1" y="4600"/>
                    </a:cubicBezTo>
                    <a:cubicBezTo>
                      <a:pt x="1" y="4821"/>
                      <a:pt x="158" y="4978"/>
                      <a:pt x="347" y="4978"/>
                    </a:cubicBezTo>
                    <a:lnTo>
                      <a:pt x="1418" y="4978"/>
                    </a:lnTo>
                    <a:lnTo>
                      <a:pt x="1418" y="5672"/>
                    </a:lnTo>
                    <a:lnTo>
                      <a:pt x="347" y="5672"/>
                    </a:lnTo>
                    <a:cubicBezTo>
                      <a:pt x="158" y="5672"/>
                      <a:pt x="1" y="5829"/>
                      <a:pt x="1" y="6018"/>
                    </a:cubicBezTo>
                    <a:cubicBezTo>
                      <a:pt x="1" y="6239"/>
                      <a:pt x="158" y="6396"/>
                      <a:pt x="347" y="6396"/>
                    </a:cubicBezTo>
                    <a:lnTo>
                      <a:pt x="1418" y="6396"/>
                    </a:lnTo>
                    <a:lnTo>
                      <a:pt x="1418" y="7089"/>
                    </a:lnTo>
                    <a:lnTo>
                      <a:pt x="347" y="7089"/>
                    </a:lnTo>
                    <a:cubicBezTo>
                      <a:pt x="158" y="7089"/>
                      <a:pt x="1" y="7247"/>
                      <a:pt x="1" y="7436"/>
                    </a:cubicBezTo>
                    <a:cubicBezTo>
                      <a:pt x="1" y="7656"/>
                      <a:pt x="158" y="7814"/>
                      <a:pt x="347" y="7814"/>
                    </a:cubicBezTo>
                    <a:lnTo>
                      <a:pt x="1418" y="7814"/>
                    </a:lnTo>
                    <a:lnTo>
                      <a:pt x="1418" y="8507"/>
                    </a:lnTo>
                    <a:lnTo>
                      <a:pt x="347" y="8507"/>
                    </a:lnTo>
                    <a:cubicBezTo>
                      <a:pt x="158" y="8507"/>
                      <a:pt x="1" y="8665"/>
                      <a:pt x="1" y="8854"/>
                    </a:cubicBezTo>
                    <a:cubicBezTo>
                      <a:pt x="1" y="9074"/>
                      <a:pt x="158" y="9232"/>
                      <a:pt x="347" y="9232"/>
                    </a:cubicBezTo>
                    <a:lnTo>
                      <a:pt x="1418" y="9232"/>
                    </a:lnTo>
                    <a:lnTo>
                      <a:pt x="1418" y="9578"/>
                    </a:lnTo>
                    <a:cubicBezTo>
                      <a:pt x="1418" y="10177"/>
                      <a:pt x="1891" y="10618"/>
                      <a:pt x="2458" y="10618"/>
                    </a:cubicBezTo>
                    <a:lnTo>
                      <a:pt x="2836" y="10618"/>
                    </a:lnTo>
                    <a:lnTo>
                      <a:pt x="2836" y="11689"/>
                    </a:lnTo>
                    <a:cubicBezTo>
                      <a:pt x="2836" y="11878"/>
                      <a:pt x="2994" y="12036"/>
                      <a:pt x="3183" y="12036"/>
                    </a:cubicBezTo>
                    <a:cubicBezTo>
                      <a:pt x="3372" y="12036"/>
                      <a:pt x="3529" y="11878"/>
                      <a:pt x="3529" y="11689"/>
                    </a:cubicBezTo>
                    <a:lnTo>
                      <a:pt x="3529" y="10618"/>
                    </a:lnTo>
                    <a:lnTo>
                      <a:pt x="4254" y="10618"/>
                    </a:lnTo>
                    <a:lnTo>
                      <a:pt x="4254" y="11689"/>
                    </a:lnTo>
                    <a:cubicBezTo>
                      <a:pt x="4254" y="11878"/>
                      <a:pt x="4411" y="12036"/>
                      <a:pt x="4600" y="12036"/>
                    </a:cubicBezTo>
                    <a:cubicBezTo>
                      <a:pt x="4789" y="12036"/>
                      <a:pt x="4947" y="11878"/>
                      <a:pt x="4947" y="11689"/>
                    </a:cubicBezTo>
                    <a:lnTo>
                      <a:pt x="4947" y="10618"/>
                    </a:lnTo>
                    <a:lnTo>
                      <a:pt x="5672" y="10618"/>
                    </a:lnTo>
                    <a:lnTo>
                      <a:pt x="5672" y="11689"/>
                    </a:lnTo>
                    <a:cubicBezTo>
                      <a:pt x="5672" y="11878"/>
                      <a:pt x="5829" y="12036"/>
                      <a:pt x="6018" y="12036"/>
                    </a:cubicBezTo>
                    <a:cubicBezTo>
                      <a:pt x="6207" y="12036"/>
                      <a:pt x="6365" y="11878"/>
                      <a:pt x="6365" y="11689"/>
                    </a:cubicBezTo>
                    <a:lnTo>
                      <a:pt x="6365" y="10618"/>
                    </a:lnTo>
                    <a:lnTo>
                      <a:pt x="7089" y="10618"/>
                    </a:lnTo>
                    <a:lnTo>
                      <a:pt x="7089" y="11689"/>
                    </a:lnTo>
                    <a:cubicBezTo>
                      <a:pt x="7089" y="11878"/>
                      <a:pt x="7247" y="12036"/>
                      <a:pt x="7436" y="12036"/>
                    </a:cubicBezTo>
                    <a:cubicBezTo>
                      <a:pt x="7625" y="12036"/>
                      <a:pt x="7782" y="11878"/>
                      <a:pt x="7782" y="11689"/>
                    </a:cubicBezTo>
                    <a:lnTo>
                      <a:pt x="7782" y="10618"/>
                    </a:lnTo>
                    <a:lnTo>
                      <a:pt x="8507" y="10618"/>
                    </a:lnTo>
                    <a:lnTo>
                      <a:pt x="8507" y="11689"/>
                    </a:lnTo>
                    <a:cubicBezTo>
                      <a:pt x="8507" y="11878"/>
                      <a:pt x="8665" y="12036"/>
                      <a:pt x="8854" y="12036"/>
                    </a:cubicBezTo>
                    <a:cubicBezTo>
                      <a:pt x="9043" y="12036"/>
                      <a:pt x="9200" y="11878"/>
                      <a:pt x="9200" y="11689"/>
                    </a:cubicBezTo>
                    <a:lnTo>
                      <a:pt x="9200" y="10618"/>
                    </a:lnTo>
                    <a:lnTo>
                      <a:pt x="9547" y="10618"/>
                    </a:lnTo>
                    <a:cubicBezTo>
                      <a:pt x="10145" y="10618"/>
                      <a:pt x="10618" y="10177"/>
                      <a:pt x="10618" y="9578"/>
                    </a:cubicBezTo>
                    <a:lnTo>
                      <a:pt x="10618" y="9232"/>
                    </a:lnTo>
                    <a:lnTo>
                      <a:pt x="11689" y="9232"/>
                    </a:lnTo>
                    <a:cubicBezTo>
                      <a:pt x="11878" y="9232"/>
                      <a:pt x="12036" y="9074"/>
                      <a:pt x="12036" y="8854"/>
                    </a:cubicBezTo>
                    <a:cubicBezTo>
                      <a:pt x="12036" y="8665"/>
                      <a:pt x="11878" y="8507"/>
                      <a:pt x="11689" y="8507"/>
                    </a:cubicBezTo>
                    <a:lnTo>
                      <a:pt x="10618" y="8507"/>
                    </a:lnTo>
                    <a:lnTo>
                      <a:pt x="10618" y="7814"/>
                    </a:lnTo>
                    <a:lnTo>
                      <a:pt x="11689" y="7814"/>
                    </a:lnTo>
                    <a:cubicBezTo>
                      <a:pt x="11878" y="7814"/>
                      <a:pt x="12036" y="7656"/>
                      <a:pt x="12036" y="7436"/>
                    </a:cubicBezTo>
                    <a:cubicBezTo>
                      <a:pt x="12036" y="7247"/>
                      <a:pt x="11878" y="7089"/>
                      <a:pt x="11689" y="7089"/>
                    </a:cubicBezTo>
                    <a:lnTo>
                      <a:pt x="10618" y="7089"/>
                    </a:lnTo>
                    <a:lnTo>
                      <a:pt x="10618" y="6396"/>
                    </a:lnTo>
                    <a:lnTo>
                      <a:pt x="11689" y="6396"/>
                    </a:lnTo>
                    <a:cubicBezTo>
                      <a:pt x="11878" y="6396"/>
                      <a:pt x="12036" y="6239"/>
                      <a:pt x="12036" y="6018"/>
                    </a:cubicBezTo>
                    <a:cubicBezTo>
                      <a:pt x="12036" y="5829"/>
                      <a:pt x="11878" y="5672"/>
                      <a:pt x="11689" y="5672"/>
                    </a:cubicBezTo>
                    <a:lnTo>
                      <a:pt x="10618" y="5672"/>
                    </a:lnTo>
                    <a:lnTo>
                      <a:pt x="10618" y="4978"/>
                    </a:lnTo>
                    <a:lnTo>
                      <a:pt x="11689" y="4978"/>
                    </a:lnTo>
                    <a:cubicBezTo>
                      <a:pt x="11878" y="4978"/>
                      <a:pt x="12036" y="4821"/>
                      <a:pt x="12036" y="4600"/>
                    </a:cubicBezTo>
                    <a:cubicBezTo>
                      <a:pt x="12036" y="4411"/>
                      <a:pt x="11878" y="4254"/>
                      <a:pt x="11689" y="4254"/>
                    </a:cubicBezTo>
                    <a:lnTo>
                      <a:pt x="10618" y="4254"/>
                    </a:lnTo>
                    <a:lnTo>
                      <a:pt x="10618" y="3529"/>
                    </a:lnTo>
                    <a:lnTo>
                      <a:pt x="11689" y="3529"/>
                    </a:lnTo>
                    <a:cubicBezTo>
                      <a:pt x="11878" y="3529"/>
                      <a:pt x="12036" y="3372"/>
                      <a:pt x="12036" y="3183"/>
                    </a:cubicBezTo>
                    <a:cubicBezTo>
                      <a:pt x="12036" y="2994"/>
                      <a:pt x="11878" y="2836"/>
                      <a:pt x="11689" y="2836"/>
                    </a:cubicBezTo>
                    <a:lnTo>
                      <a:pt x="10618" y="2836"/>
                    </a:lnTo>
                    <a:lnTo>
                      <a:pt x="10618" y="2490"/>
                    </a:lnTo>
                    <a:cubicBezTo>
                      <a:pt x="10618" y="1891"/>
                      <a:pt x="10145" y="1418"/>
                      <a:pt x="9547" y="1418"/>
                    </a:cubicBezTo>
                    <a:lnTo>
                      <a:pt x="9200" y="1418"/>
                    </a:lnTo>
                    <a:lnTo>
                      <a:pt x="9200" y="347"/>
                    </a:lnTo>
                    <a:cubicBezTo>
                      <a:pt x="9200" y="158"/>
                      <a:pt x="9043" y="1"/>
                      <a:pt x="8854" y="1"/>
                    </a:cubicBezTo>
                    <a:cubicBezTo>
                      <a:pt x="8665" y="1"/>
                      <a:pt x="8507" y="158"/>
                      <a:pt x="8507" y="347"/>
                    </a:cubicBezTo>
                    <a:lnTo>
                      <a:pt x="8507" y="1418"/>
                    </a:lnTo>
                    <a:lnTo>
                      <a:pt x="7782" y="1418"/>
                    </a:lnTo>
                    <a:lnTo>
                      <a:pt x="7782" y="347"/>
                    </a:lnTo>
                    <a:cubicBezTo>
                      <a:pt x="7782" y="158"/>
                      <a:pt x="7625" y="1"/>
                      <a:pt x="7436" y="1"/>
                    </a:cubicBezTo>
                    <a:cubicBezTo>
                      <a:pt x="7247" y="1"/>
                      <a:pt x="7089" y="158"/>
                      <a:pt x="7089" y="347"/>
                    </a:cubicBezTo>
                    <a:lnTo>
                      <a:pt x="7089" y="1418"/>
                    </a:lnTo>
                    <a:lnTo>
                      <a:pt x="6365" y="1418"/>
                    </a:lnTo>
                    <a:lnTo>
                      <a:pt x="6365" y="347"/>
                    </a:lnTo>
                    <a:cubicBezTo>
                      <a:pt x="6365" y="158"/>
                      <a:pt x="6207" y="1"/>
                      <a:pt x="6018" y="1"/>
                    </a:cubicBezTo>
                    <a:cubicBezTo>
                      <a:pt x="5829" y="1"/>
                      <a:pt x="5672" y="158"/>
                      <a:pt x="5672" y="347"/>
                    </a:cubicBezTo>
                    <a:lnTo>
                      <a:pt x="5672" y="1418"/>
                    </a:lnTo>
                    <a:lnTo>
                      <a:pt x="4947" y="1418"/>
                    </a:lnTo>
                    <a:lnTo>
                      <a:pt x="4947" y="347"/>
                    </a:lnTo>
                    <a:cubicBezTo>
                      <a:pt x="4947" y="158"/>
                      <a:pt x="4789" y="1"/>
                      <a:pt x="4600" y="1"/>
                    </a:cubicBezTo>
                    <a:cubicBezTo>
                      <a:pt x="4411" y="1"/>
                      <a:pt x="4254" y="158"/>
                      <a:pt x="4254" y="347"/>
                    </a:cubicBezTo>
                    <a:lnTo>
                      <a:pt x="4254" y="1418"/>
                    </a:lnTo>
                    <a:lnTo>
                      <a:pt x="3529" y="1418"/>
                    </a:lnTo>
                    <a:lnTo>
                      <a:pt x="3529" y="347"/>
                    </a:lnTo>
                    <a:cubicBezTo>
                      <a:pt x="3529" y="158"/>
                      <a:pt x="3372" y="1"/>
                      <a:pt x="3183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s-ES_tradnl"/>
              </a:p>
            </p:txBody>
          </p:sp>
          <p:sp>
            <p:nvSpPr>
              <p:cNvPr id="21" name="Forma libre 20">
                <a:extLst>
                  <a:ext uri="{FF2B5EF4-FFF2-40B4-BE49-F238E27FC236}">
                    <a16:creationId xmlns:a16="http://schemas.microsoft.com/office/drawing/2014/main" id="{17E8D576-F527-2286-3B73-DA72D1139CF5}"/>
                  </a:ext>
                </a:extLst>
              </p:cNvPr>
              <p:cNvSpPr/>
              <p:nvPr/>
            </p:nvSpPr>
            <p:spPr>
              <a:xfrm>
                <a:off x="142575" y="141775"/>
                <a:ext cx="17350" cy="18150"/>
              </a:xfrm>
              <a:custGeom>
                <a:avLst/>
                <a:gdLst/>
                <a:ahLst/>
                <a:cxnLst/>
                <a:rect l="l" t="t" r="r" b="b"/>
                <a:pathLst>
                  <a:path w="694" h="726">
                    <a:moveTo>
                      <a:pt x="347" y="1"/>
                    </a:moveTo>
                    <a:cubicBezTo>
                      <a:pt x="158" y="1"/>
                      <a:pt x="0" y="158"/>
                      <a:pt x="0" y="347"/>
                    </a:cubicBezTo>
                    <a:cubicBezTo>
                      <a:pt x="0" y="568"/>
                      <a:pt x="158" y="725"/>
                      <a:pt x="347" y="725"/>
                    </a:cubicBezTo>
                    <a:cubicBezTo>
                      <a:pt x="536" y="725"/>
                      <a:pt x="693" y="568"/>
                      <a:pt x="693" y="347"/>
                    </a:cubicBezTo>
                    <a:cubicBezTo>
                      <a:pt x="693" y="158"/>
                      <a:pt x="536" y="1"/>
                      <a:pt x="34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s-ES_tradnl"/>
              </a:p>
            </p:txBody>
          </p:sp>
          <p:sp>
            <p:nvSpPr>
              <p:cNvPr id="22" name="Forma libre 21">
                <a:extLst>
                  <a:ext uri="{FF2B5EF4-FFF2-40B4-BE49-F238E27FC236}">
                    <a16:creationId xmlns:a16="http://schemas.microsoft.com/office/drawing/2014/main" id="{CA3368E4-9B5F-086E-B909-E47EB96C813E}"/>
                  </a:ext>
                </a:extLst>
              </p:cNvPr>
              <p:cNvSpPr/>
              <p:nvPr/>
            </p:nvSpPr>
            <p:spPr>
              <a:xfrm>
                <a:off x="100825" y="99250"/>
                <a:ext cx="100825" cy="102400"/>
              </a:xfrm>
              <a:custGeom>
                <a:avLst/>
                <a:gdLst/>
                <a:ahLst/>
                <a:cxnLst/>
                <a:rect l="l" t="t" r="r" b="b"/>
                <a:pathLst>
                  <a:path w="4033" h="4096">
                    <a:moveTo>
                      <a:pt x="2017" y="1008"/>
                    </a:moveTo>
                    <a:cubicBezTo>
                      <a:pt x="2615" y="1008"/>
                      <a:pt x="3088" y="1481"/>
                      <a:pt x="3088" y="2048"/>
                    </a:cubicBezTo>
                    <a:cubicBezTo>
                      <a:pt x="3088" y="2647"/>
                      <a:pt x="2615" y="3119"/>
                      <a:pt x="2017" y="3119"/>
                    </a:cubicBezTo>
                    <a:cubicBezTo>
                      <a:pt x="1418" y="3119"/>
                      <a:pt x="945" y="2647"/>
                      <a:pt x="945" y="2048"/>
                    </a:cubicBezTo>
                    <a:cubicBezTo>
                      <a:pt x="945" y="1481"/>
                      <a:pt x="1418" y="1008"/>
                      <a:pt x="2017" y="1008"/>
                    </a:cubicBezTo>
                    <a:close/>
                    <a:moveTo>
                      <a:pt x="1670" y="0"/>
                    </a:moveTo>
                    <a:lnTo>
                      <a:pt x="1670" y="126"/>
                    </a:lnTo>
                    <a:cubicBezTo>
                      <a:pt x="1670" y="284"/>
                      <a:pt x="1576" y="410"/>
                      <a:pt x="1418" y="441"/>
                    </a:cubicBezTo>
                    <a:cubicBezTo>
                      <a:pt x="1229" y="536"/>
                      <a:pt x="1040" y="630"/>
                      <a:pt x="882" y="756"/>
                    </a:cubicBezTo>
                    <a:cubicBezTo>
                      <a:pt x="809" y="811"/>
                      <a:pt x="725" y="845"/>
                      <a:pt x="643" y="845"/>
                    </a:cubicBezTo>
                    <a:cubicBezTo>
                      <a:pt x="584" y="845"/>
                      <a:pt x="526" y="828"/>
                      <a:pt x="473" y="788"/>
                    </a:cubicBezTo>
                    <a:lnTo>
                      <a:pt x="347" y="725"/>
                    </a:lnTo>
                    <a:lnTo>
                      <a:pt x="0" y="1324"/>
                    </a:lnTo>
                    <a:lnTo>
                      <a:pt x="126" y="1387"/>
                    </a:lnTo>
                    <a:cubicBezTo>
                      <a:pt x="252" y="1481"/>
                      <a:pt x="315" y="1639"/>
                      <a:pt x="284" y="1733"/>
                    </a:cubicBezTo>
                    <a:cubicBezTo>
                      <a:pt x="252" y="1985"/>
                      <a:pt x="252" y="2143"/>
                      <a:pt x="284" y="2363"/>
                    </a:cubicBezTo>
                    <a:cubicBezTo>
                      <a:pt x="315" y="2521"/>
                      <a:pt x="252" y="2647"/>
                      <a:pt x="126" y="2741"/>
                    </a:cubicBezTo>
                    <a:lnTo>
                      <a:pt x="0" y="2804"/>
                    </a:lnTo>
                    <a:lnTo>
                      <a:pt x="347" y="3403"/>
                    </a:lnTo>
                    <a:lnTo>
                      <a:pt x="473" y="3308"/>
                    </a:lnTo>
                    <a:cubicBezTo>
                      <a:pt x="518" y="3286"/>
                      <a:pt x="566" y="3276"/>
                      <a:pt x="616" y="3276"/>
                    </a:cubicBezTo>
                    <a:cubicBezTo>
                      <a:pt x="707" y="3276"/>
                      <a:pt x="801" y="3310"/>
                      <a:pt x="882" y="3371"/>
                    </a:cubicBezTo>
                    <a:cubicBezTo>
                      <a:pt x="1040" y="3529"/>
                      <a:pt x="1229" y="3592"/>
                      <a:pt x="1418" y="3686"/>
                    </a:cubicBezTo>
                    <a:cubicBezTo>
                      <a:pt x="1576" y="3718"/>
                      <a:pt x="1670" y="3875"/>
                      <a:pt x="1670" y="4001"/>
                    </a:cubicBezTo>
                    <a:lnTo>
                      <a:pt x="1670" y="4096"/>
                    </a:lnTo>
                    <a:lnTo>
                      <a:pt x="2363" y="4096"/>
                    </a:lnTo>
                    <a:lnTo>
                      <a:pt x="2363" y="4001"/>
                    </a:lnTo>
                    <a:cubicBezTo>
                      <a:pt x="2363" y="3844"/>
                      <a:pt x="2458" y="3718"/>
                      <a:pt x="2615" y="3686"/>
                    </a:cubicBezTo>
                    <a:cubicBezTo>
                      <a:pt x="2804" y="3592"/>
                      <a:pt x="2993" y="3466"/>
                      <a:pt x="3151" y="3371"/>
                    </a:cubicBezTo>
                    <a:cubicBezTo>
                      <a:pt x="3232" y="3310"/>
                      <a:pt x="3327" y="3276"/>
                      <a:pt x="3417" y="3276"/>
                    </a:cubicBezTo>
                    <a:cubicBezTo>
                      <a:pt x="3467" y="3276"/>
                      <a:pt x="3516" y="3286"/>
                      <a:pt x="3560" y="3308"/>
                    </a:cubicBezTo>
                    <a:lnTo>
                      <a:pt x="3686" y="3403"/>
                    </a:lnTo>
                    <a:lnTo>
                      <a:pt x="4033" y="2804"/>
                    </a:lnTo>
                    <a:lnTo>
                      <a:pt x="3907" y="2741"/>
                    </a:lnTo>
                    <a:cubicBezTo>
                      <a:pt x="3781" y="2647"/>
                      <a:pt x="3718" y="2489"/>
                      <a:pt x="3749" y="2363"/>
                    </a:cubicBezTo>
                    <a:cubicBezTo>
                      <a:pt x="3781" y="2143"/>
                      <a:pt x="3781" y="1985"/>
                      <a:pt x="3749" y="1733"/>
                    </a:cubicBezTo>
                    <a:cubicBezTo>
                      <a:pt x="3718" y="1576"/>
                      <a:pt x="3781" y="1481"/>
                      <a:pt x="3907" y="1387"/>
                    </a:cubicBezTo>
                    <a:lnTo>
                      <a:pt x="4033" y="1324"/>
                    </a:lnTo>
                    <a:lnTo>
                      <a:pt x="3686" y="725"/>
                    </a:lnTo>
                    <a:lnTo>
                      <a:pt x="3560" y="788"/>
                    </a:lnTo>
                    <a:cubicBezTo>
                      <a:pt x="3502" y="832"/>
                      <a:pt x="3437" y="855"/>
                      <a:pt x="3371" y="855"/>
                    </a:cubicBezTo>
                    <a:cubicBezTo>
                      <a:pt x="3295" y="855"/>
                      <a:pt x="3218" y="824"/>
                      <a:pt x="3151" y="756"/>
                    </a:cubicBezTo>
                    <a:cubicBezTo>
                      <a:pt x="2993" y="599"/>
                      <a:pt x="2804" y="536"/>
                      <a:pt x="2615" y="441"/>
                    </a:cubicBezTo>
                    <a:cubicBezTo>
                      <a:pt x="2458" y="410"/>
                      <a:pt x="2363" y="252"/>
                      <a:pt x="2363" y="126"/>
                    </a:cubicBezTo>
                    <a:lnTo>
                      <a:pt x="2363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s-ES_tradnl"/>
              </a:p>
            </p:txBody>
          </p:sp>
        </p:grpSp>
        <p:grpSp>
          <p:nvGrpSpPr>
            <p:cNvPr id="8" name="Google Shape;8376;p78">
              <a:extLst>
                <a:ext uri="{FF2B5EF4-FFF2-40B4-BE49-F238E27FC236}">
                  <a16:creationId xmlns:a16="http://schemas.microsoft.com/office/drawing/2014/main" id="{31D16454-EC25-8132-A9D7-D9420EBFE66E}"/>
                </a:ext>
              </a:extLst>
            </p:cNvPr>
            <p:cNvGrpSpPr>
              <a:grpSpLocks/>
            </p:cNvGrpSpPr>
            <p:nvPr/>
          </p:nvGrpSpPr>
          <p:grpSpPr>
            <a:xfrm>
              <a:off x="3005773" y="3430312"/>
              <a:ext cx="355599" cy="356233"/>
              <a:chOff x="0" y="0"/>
              <a:chExt cx="291300" cy="292025"/>
            </a:xfrm>
          </p:grpSpPr>
          <p:sp>
            <p:nvSpPr>
              <p:cNvPr id="15" name="Forma libre 14">
                <a:extLst>
                  <a:ext uri="{FF2B5EF4-FFF2-40B4-BE49-F238E27FC236}">
                    <a16:creationId xmlns:a16="http://schemas.microsoft.com/office/drawing/2014/main" id="{9480C037-C524-9A6A-A47E-5B1EA2386D88}"/>
                  </a:ext>
                </a:extLst>
              </p:cNvPr>
              <p:cNvSpPr/>
              <p:nvPr/>
            </p:nvSpPr>
            <p:spPr>
              <a:xfrm>
                <a:off x="1575" y="0"/>
                <a:ext cx="218975" cy="66775"/>
              </a:xfrm>
              <a:custGeom>
                <a:avLst/>
                <a:gdLst/>
                <a:ahLst/>
                <a:cxnLst/>
                <a:rect l="l" t="t" r="r" b="b"/>
                <a:pathLst>
                  <a:path w="8759" h="2671">
                    <a:moveTo>
                      <a:pt x="4391" y="0"/>
                    </a:moveTo>
                    <a:cubicBezTo>
                      <a:pt x="2410" y="0"/>
                      <a:pt x="426" y="449"/>
                      <a:pt x="0" y="1347"/>
                    </a:cubicBezTo>
                    <a:cubicBezTo>
                      <a:pt x="426" y="2229"/>
                      <a:pt x="2410" y="2670"/>
                      <a:pt x="4391" y="2670"/>
                    </a:cubicBezTo>
                    <a:cubicBezTo>
                      <a:pt x="6372" y="2670"/>
                      <a:pt x="8349" y="2229"/>
                      <a:pt x="8759" y="1347"/>
                    </a:cubicBezTo>
                    <a:cubicBezTo>
                      <a:pt x="8349" y="449"/>
                      <a:pt x="6372" y="0"/>
                      <a:pt x="4391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s-ES_tradnl"/>
              </a:p>
            </p:txBody>
          </p:sp>
          <p:sp>
            <p:nvSpPr>
              <p:cNvPr id="16" name="Forma libre 15">
                <a:extLst>
                  <a:ext uri="{FF2B5EF4-FFF2-40B4-BE49-F238E27FC236}">
                    <a16:creationId xmlns:a16="http://schemas.microsoft.com/office/drawing/2014/main" id="{2FF0E19D-4EAA-F45D-DA03-3D8C43839D92}"/>
                  </a:ext>
                </a:extLst>
              </p:cNvPr>
              <p:cNvSpPr/>
              <p:nvPr/>
            </p:nvSpPr>
            <p:spPr>
              <a:xfrm>
                <a:off x="0" y="58875"/>
                <a:ext cx="222125" cy="78000"/>
              </a:xfrm>
              <a:custGeom>
                <a:avLst/>
                <a:gdLst/>
                <a:ahLst/>
                <a:cxnLst/>
                <a:rect l="l" t="t" r="r" b="b"/>
                <a:pathLst>
                  <a:path w="8885" h="3120">
                    <a:moveTo>
                      <a:pt x="0" y="0"/>
                    </a:moveTo>
                    <a:lnTo>
                      <a:pt x="0" y="1418"/>
                    </a:lnTo>
                    <a:cubicBezTo>
                      <a:pt x="0" y="2521"/>
                      <a:pt x="2048" y="3088"/>
                      <a:pt x="4127" y="3119"/>
                    </a:cubicBezTo>
                    <a:cubicBezTo>
                      <a:pt x="4915" y="1891"/>
                      <a:pt x="6301" y="1103"/>
                      <a:pt x="7877" y="1103"/>
                    </a:cubicBezTo>
                    <a:cubicBezTo>
                      <a:pt x="8223" y="1103"/>
                      <a:pt x="8570" y="1135"/>
                      <a:pt x="8885" y="1229"/>
                    </a:cubicBezTo>
                    <a:lnTo>
                      <a:pt x="8885" y="0"/>
                    </a:lnTo>
                    <a:cubicBezTo>
                      <a:pt x="7908" y="788"/>
                      <a:pt x="6112" y="1072"/>
                      <a:pt x="4443" y="1072"/>
                    </a:cubicBezTo>
                    <a:cubicBezTo>
                      <a:pt x="2804" y="1072"/>
                      <a:pt x="977" y="757"/>
                      <a:pt x="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s-ES_tradnl"/>
              </a:p>
            </p:txBody>
          </p:sp>
          <p:sp>
            <p:nvSpPr>
              <p:cNvPr id="17" name="Forma libre 16">
                <a:extLst>
                  <a:ext uri="{FF2B5EF4-FFF2-40B4-BE49-F238E27FC236}">
                    <a16:creationId xmlns:a16="http://schemas.microsoft.com/office/drawing/2014/main" id="{5D0167FF-A7CF-313C-6201-B5E3EECB7468}"/>
                  </a:ext>
                </a:extLst>
              </p:cNvPr>
              <p:cNvSpPr/>
              <p:nvPr/>
            </p:nvSpPr>
            <p:spPr>
              <a:xfrm>
                <a:off x="102250" y="102975"/>
                <a:ext cx="189050" cy="189050"/>
              </a:xfrm>
              <a:custGeom>
                <a:avLst/>
                <a:gdLst/>
                <a:ahLst/>
                <a:cxnLst/>
                <a:rect l="l" t="t" r="r" b="b"/>
                <a:pathLst>
                  <a:path w="7562" h="7562">
                    <a:moveTo>
                      <a:pt x="5501" y="2732"/>
                    </a:moveTo>
                    <a:cubicBezTo>
                      <a:pt x="5748" y="2732"/>
                      <a:pt x="6008" y="3067"/>
                      <a:pt x="5766" y="3309"/>
                    </a:cubicBezTo>
                    <a:lnTo>
                      <a:pt x="3718" y="5356"/>
                    </a:lnTo>
                    <a:cubicBezTo>
                      <a:pt x="3655" y="5420"/>
                      <a:pt x="3568" y="5451"/>
                      <a:pt x="3482" y="5451"/>
                    </a:cubicBezTo>
                    <a:cubicBezTo>
                      <a:pt x="3395" y="5451"/>
                      <a:pt x="3308" y="5420"/>
                      <a:pt x="3245" y="5356"/>
                    </a:cubicBezTo>
                    <a:lnTo>
                      <a:pt x="1859" y="4002"/>
                    </a:lnTo>
                    <a:cubicBezTo>
                      <a:pt x="1617" y="3760"/>
                      <a:pt x="1840" y="3425"/>
                      <a:pt x="2099" y="3425"/>
                    </a:cubicBezTo>
                    <a:cubicBezTo>
                      <a:pt x="2177" y="3425"/>
                      <a:pt x="2259" y="3456"/>
                      <a:pt x="2332" y="3529"/>
                    </a:cubicBezTo>
                    <a:lnTo>
                      <a:pt x="3466" y="4663"/>
                    </a:lnTo>
                    <a:lnTo>
                      <a:pt x="5293" y="2836"/>
                    </a:lnTo>
                    <a:cubicBezTo>
                      <a:pt x="5352" y="2763"/>
                      <a:pt x="5426" y="2732"/>
                      <a:pt x="5501" y="2732"/>
                    </a:cubicBezTo>
                    <a:close/>
                    <a:moveTo>
                      <a:pt x="3781" y="1"/>
                    </a:moveTo>
                    <a:cubicBezTo>
                      <a:pt x="1702" y="1"/>
                      <a:pt x="0" y="1702"/>
                      <a:pt x="0" y="3781"/>
                    </a:cubicBezTo>
                    <a:cubicBezTo>
                      <a:pt x="0" y="5892"/>
                      <a:pt x="1702" y="7562"/>
                      <a:pt x="3781" y="7562"/>
                    </a:cubicBezTo>
                    <a:cubicBezTo>
                      <a:pt x="5860" y="7562"/>
                      <a:pt x="7562" y="5892"/>
                      <a:pt x="7562" y="3781"/>
                    </a:cubicBezTo>
                    <a:cubicBezTo>
                      <a:pt x="7562" y="1702"/>
                      <a:pt x="5860" y="1"/>
                      <a:pt x="3781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s-ES_tradnl"/>
              </a:p>
            </p:txBody>
          </p:sp>
          <p:sp>
            <p:nvSpPr>
              <p:cNvPr id="18" name="Forma libre 17">
                <a:extLst>
                  <a:ext uri="{FF2B5EF4-FFF2-40B4-BE49-F238E27FC236}">
                    <a16:creationId xmlns:a16="http://schemas.microsoft.com/office/drawing/2014/main" id="{BF7A812E-EB67-B1A5-BF97-477E8AA13CD9}"/>
                  </a:ext>
                </a:extLst>
              </p:cNvPr>
              <p:cNvSpPr/>
              <p:nvPr/>
            </p:nvSpPr>
            <p:spPr>
              <a:xfrm>
                <a:off x="0" y="128175"/>
                <a:ext cx="94525" cy="76425"/>
              </a:xfrm>
              <a:custGeom>
                <a:avLst/>
                <a:gdLst/>
                <a:ahLst/>
                <a:cxnLst/>
                <a:rect l="l" t="t" r="r" b="b"/>
                <a:pathLst>
                  <a:path w="3781" h="3057">
                    <a:moveTo>
                      <a:pt x="0" y="1"/>
                    </a:moveTo>
                    <a:lnTo>
                      <a:pt x="0" y="1419"/>
                    </a:lnTo>
                    <a:cubicBezTo>
                      <a:pt x="0" y="2364"/>
                      <a:pt x="1607" y="2899"/>
                      <a:pt x="3434" y="3057"/>
                    </a:cubicBezTo>
                    <a:cubicBezTo>
                      <a:pt x="3371" y="2364"/>
                      <a:pt x="3497" y="1671"/>
                      <a:pt x="3781" y="1040"/>
                    </a:cubicBezTo>
                    <a:cubicBezTo>
                      <a:pt x="2332" y="977"/>
                      <a:pt x="819" y="662"/>
                      <a:pt x="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s-ES_tradnl"/>
              </a:p>
            </p:txBody>
          </p:sp>
          <p:sp>
            <p:nvSpPr>
              <p:cNvPr id="19" name="Forma libre 18">
                <a:extLst>
                  <a:ext uri="{FF2B5EF4-FFF2-40B4-BE49-F238E27FC236}">
                    <a16:creationId xmlns:a16="http://schemas.microsoft.com/office/drawing/2014/main" id="{C4D41AA3-5930-A495-F014-8C468645127A}"/>
                  </a:ext>
                </a:extLst>
              </p:cNvPr>
              <p:cNvSpPr/>
              <p:nvPr/>
            </p:nvSpPr>
            <p:spPr>
              <a:xfrm>
                <a:off x="0" y="195925"/>
                <a:ext cx="135500" cy="95325"/>
              </a:xfrm>
              <a:custGeom>
                <a:avLst/>
                <a:gdLst/>
                <a:ahLst/>
                <a:cxnLst/>
                <a:rect l="l" t="t" r="r" b="b"/>
                <a:pathLst>
                  <a:path w="5420" h="3813">
                    <a:moveTo>
                      <a:pt x="0" y="0"/>
                    </a:moveTo>
                    <a:lnTo>
                      <a:pt x="0" y="2111"/>
                    </a:lnTo>
                    <a:cubicBezTo>
                      <a:pt x="0" y="3277"/>
                      <a:pt x="2237" y="3812"/>
                      <a:pt x="4443" y="3812"/>
                    </a:cubicBezTo>
                    <a:cubicBezTo>
                      <a:pt x="4789" y="3812"/>
                      <a:pt x="5104" y="3812"/>
                      <a:pt x="5419" y="3781"/>
                    </a:cubicBezTo>
                    <a:cubicBezTo>
                      <a:pt x="4474" y="3151"/>
                      <a:pt x="3781" y="2206"/>
                      <a:pt x="3529" y="1071"/>
                    </a:cubicBezTo>
                    <a:cubicBezTo>
                      <a:pt x="2174" y="977"/>
                      <a:pt x="788" y="662"/>
                      <a:pt x="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s-ES_tradnl"/>
              </a:p>
            </p:txBody>
          </p:sp>
        </p:grpSp>
        <p:grpSp>
          <p:nvGrpSpPr>
            <p:cNvPr id="9" name="Google Shape;8376;p78">
              <a:extLst>
                <a:ext uri="{FF2B5EF4-FFF2-40B4-BE49-F238E27FC236}">
                  <a16:creationId xmlns:a16="http://schemas.microsoft.com/office/drawing/2014/main" id="{28677231-CA05-DCAB-2F0F-F0C48159EFE9}"/>
                </a:ext>
              </a:extLst>
            </p:cNvPr>
            <p:cNvGrpSpPr>
              <a:grpSpLocks/>
            </p:cNvGrpSpPr>
            <p:nvPr/>
          </p:nvGrpSpPr>
          <p:grpSpPr>
            <a:xfrm>
              <a:off x="3013393" y="3894497"/>
              <a:ext cx="355599" cy="355600"/>
              <a:chOff x="0" y="0"/>
              <a:chExt cx="291300" cy="292025"/>
            </a:xfrm>
          </p:grpSpPr>
          <p:sp>
            <p:nvSpPr>
              <p:cNvPr id="10" name="Forma libre 9">
                <a:extLst>
                  <a:ext uri="{FF2B5EF4-FFF2-40B4-BE49-F238E27FC236}">
                    <a16:creationId xmlns:a16="http://schemas.microsoft.com/office/drawing/2014/main" id="{CA36591C-EE67-2E8F-262B-AE5D8C9A0561}"/>
                  </a:ext>
                </a:extLst>
              </p:cNvPr>
              <p:cNvSpPr/>
              <p:nvPr/>
            </p:nvSpPr>
            <p:spPr>
              <a:xfrm>
                <a:off x="1575" y="0"/>
                <a:ext cx="218975" cy="66775"/>
              </a:xfrm>
              <a:custGeom>
                <a:avLst/>
                <a:gdLst/>
                <a:ahLst/>
                <a:cxnLst/>
                <a:rect l="l" t="t" r="r" b="b"/>
                <a:pathLst>
                  <a:path w="8759" h="2671">
                    <a:moveTo>
                      <a:pt x="4391" y="0"/>
                    </a:moveTo>
                    <a:cubicBezTo>
                      <a:pt x="2410" y="0"/>
                      <a:pt x="426" y="449"/>
                      <a:pt x="0" y="1347"/>
                    </a:cubicBezTo>
                    <a:cubicBezTo>
                      <a:pt x="426" y="2229"/>
                      <a:pt x="2410" y="2670"/>
                      <a:pt x="4391" y="2670"/>
                    </a:cubicBezTo>
                    <a:cubicBezTo>
                      <a:pt x="6372" y="2670"/>
                      <a:pt x="8349" y="2229"/>
                      <a:pt x="8759" y="1347"/>
                    </a:cubicBezTo>
                    <a:cubicBezTo>
                      <a:pt x="8349" y="449"/>
                      <a:pt x="6372" y="0"/>
                      <a:pt x="4391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s-ES_tradnl"/>
              </a:p>
            </p:txBody>
          </p:sp>
          <p:sp>
            <p:nvSpPr>
              <p:cNvPr id="11" name="Forma libre 10">
                <a:extLst>
                  <a:ext uri="{FF2B5EF4-FFF2-40B4-BE49-F238E27FC236}">
                    <a16:creationId xmlns:a16="http://schemas.microsoft.com/office/drawing/2014/main" id="{66F90B02-926C-D84E-4699-9C6E1615F298}"/>
                  </a:ext>
                </a:extLst>
              </p:cNvPr>
              <p:cNvSpPr/>
              <p:nvPr/>
            </p:nvSpPr>
            <p:spPr>
              <a:xfrm>
                <a:off x="0" y="58875"/>
                <a:ext cx="222125" cy="78000"/>
              </a:xfrm>
              <a:custGeom>
                <a:avLst/>
                <a:gdLst/>
                <a:ahLst/>
                <a:cxnLst/>
                <a:rect l="l" t="t" r="r" b="b"/>
                <a:pathLst>
                  <a:path w="8885" h="3120">
                    <a:moveTo>
                      <a:pt x="0" y="0"/>
                    </a:moveTo>
                    <a:lnTo>
                      <a:pt x="0" y="1418"/>
                    </a:lnTo>
                    <a:cubicBezTo>
                      <a:pt x="0" y="2521"/>
                      <a:pt x="2048" y="3088"/>
                      <a:pt x="4127" y="3119"/>
                    </a:cubicBezTo>
                    <a:cubicBezTo>
                      <a:pt x="4915" y="1891"/>
                      <a:pt x="6301" y="1103"/>
                      <a:pt x="7877" y="1103"/>
                    </a:cubicBezTo>
                    <a:cubicBezTo>
                      <a:pt x="8223" y="1103"/>
                      <a:pt x="8570" y="1135"/>
                      <a:pt x="8885" y="1229"/>
                    </a:cubicBezTo>
                    <a:lnTo>
                      <a:pt x="8885" y="0"/>
                    </a:lnTo>
                    <a:cubicBezTo>
                      <a:pt x="7908" y="788"/>
                      <a:pt x="6112" y="1072"/>
                      <a:pt x="4443" y="1072"/>
                    </a:cubicBezTo>
                    <a:cubicBezTo>
                      <a:pt x="2804" y="1072"/>
                      <a:pt x="977" y="757"/>
                      <a:pt x="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s-ES_tradnl"/>
              </a:p>
            </p:txBody>
          </p:sp>
          <p:sp>
            <p:nvSpPr>
              <p:cNvPr id="12" name="Forma libre 11">
                <a:extLst>
                  <a:ext uri="{FF2B5EF4-FFF2-40B4-BE49-F238E27FC236}">
                    <a16:creationId xmlns:a16="http://schemas.microsoft.com/office/drawing/2014/main" id="{3632E205-CC57-9D3E-03CA-B00241C24C19}"/>
                  </a:ext>
                </a:extLst>
              </p:cNvPr>
              <p:cNvSpPr/>
              <p:nvPr/>
            </p:nvSpPr>
            <p:spPr>
              <a:xfrm>
                <a:off x="102250" y="102975"/>
                <a:ext cx="189050" cy="189050"/>
              </a:xfrm>
              <a:custGeom>
                <a:avLst/>
                <a:gdLst/>
                <a:ahLst/>
                <a:cxnLst/>
                <a:rect l="l" t="t" r="r" b="b"/>
                <a:pathLst>
                  <a:path w="7562" h="7562">
                    <a:moveTo>
                      <a:pt x="5501" y="2732"/>
                    </a:moveTo>
                    <a:cubicBezTo>
                      <a:pt x="5748" y="2732"/>
                      <a:pt x="6008" y="3067"/>
                      <a:pt x="5766" y="3309"/>
                    </a:cubicBezTo>
                    <a:lnTo>
                      <a:pt x="3718" y="5356"/>
                    </a:lnTo>
                    <a:cubicBezTo>
                      <a:pt x="3655" y="5420"/>
                      <a:pt x="3568" y="5451"/>
                      <a:pt x="3482" y="5451"/>
                    </a:cubicBezTo>
                    <a:cubicBezTo>
                      <a:pt x="3395" y="5451"/>
                      <a:pt x="3308" y="5420"/>
                      <a:pt x="3245" y="5356"/>
                    </a:cubicBezTo>
                    <a:lnTo>
                      <a:pt x="1859" y="4002"/>
                    </a:lnTo>
                    <a:cubicBezTo>
                      <a:pt x="1617" y="3760"/>
                      <a:pt x="1840" y="3425"/>
                      <a:pt x="2099" y="3425"/>
                    </a:cubicBezTo>
                    <a:cubicBezTo>
                      <a:pt x="2177" y="3425"/>
                      <a:pt x="2259" y="3456"/>
                      <a:pt x="2332" y="3529"/>
                    </a:cubicBezTo>
                    <a:lnTo>
                      <a:pt x="3466" y="4663"/>
                    </a:lnTo>
                    <a:lnTo>
                      <a:pt x="5293" y="2836"/>
                    </a:lnTo>
                    <a:cubicBezTo>
                      <a:pt x="5352" y="2763"/>
                      <a:pt x="5426" y="2732"/>
                      <a:pt x="5501" y="2732"/>
                    </a:cubicBezTo>
                    <a:close/>
                    <a:moveTo>
                      <a:pt x="3781" y="1"/>
                    </a:moveTo>
                    <a:cubicBezTo>
                      <a:pt x="1702" y="1"/>
                      <a:pt x="0" y="1702"/>
                      <a:pt x="0" y="3781"/>
                    </a:cubicBezTo>
                    <a:cubicBezTo>
                      <a:pt x="0" y="5892"/>
                      <a:pt x="1702" y="7562"/>
                      <a:pt x="3781" y="7562"/>
                    </a:cubicBezTo>
                    <a:cubicBezTo>
                      <a:pt x="5860" y="7562"/>
                      <a:pt x="7562" y="5892"/>
                      <a:pt x="7562" y="3781"/>
                    </a:cubicBezTo>
                    <a:cubicBezTo>
                      <a:pt x="7562" y="1702"/>
                      <a:pt x="5860" y="1"/>
                      <a:pt x="3781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s-ES_tradnl"/>
              </a:p>
            </p:txBody>
          </p:sp>
          <p:sp>
            <p:nvSpPr>
              <p:cNvPr id="13" name="Forma libre 12">
                <a:extLst>
                  <a:ext uri="{FF2B5EF4-FFF2-40B4-BE49-F238E27FC236}">
                    <a16:creationId xmlns:a16="http://schemas.microsoft.com/office/drawing/2014/main" id="{BACCC217-15DB-9678-39ED-402183D8AE83}"/>
                  </a:ext>
                </a:extLst>
              </p:cNvPr>
              <p:cNvSpPr/>
              <p:nvPr/>
            </p:nvSpPr>
            <p:spPr>
              <a:xfrm>
                <a:off x="0" y="128175"/>
                <a:ext cx="94525" cy="76425"/>
              </a:xfrm>
              <a:custGeom>
                <a:avLst/>
                <a:gdLst/>
                <a:ahLst/>
                <a:cxnLst/>
                <a:rect l="l" t="t" r="r" b="b"/>
                <a:pathLst>
                  <a:path w="3781" h="3057">
                    <a:moveTo>
                      <a:pt x="0" y="1"/>
                    </a:moveTo>
                    <a:lnTo>
                      <a:pt x="0" y="1419"/>
                    </a:lnTo>
                    <a:cubicBezTo>
                      <a:pt x="0" y="2364"/>
                      <a:pt x="1607" y="2899"/>
                      <a:pt x="3434" y="3057"/>
                    </a:cubicBezTo>
                    <a:cubicBezTo>
                      <a:pt x="3371" y="2364"/>
                      <a:pt x="3497" y="1671"/>
                      <a:pt x="3781" y="1040"/>
                    </a:cubicBezTo>
                    <a:cubicBezTo>
                      <a:pt x="2332" y="977"/>
                      <a:pt x="819" y="662"/>
                      <a:pt x="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s-ES_tradnl"/>
              </a:p>
            </p:txBody>
          </p:sp>
          <p:sp>
            <p:nvSpPr>
              <p:cNvPr id="14" name="Forma libre 13">
                <a:extLst>
                  <a:ext uri="{FF2B5EF4-FFF2-40B4-BE49-F238E27FC236}">
                    <a16:creationId xmlns:a16="http://schemas.microsoft.com/office/drawing/2014/main" id="{803E8F89-C9C0-7104-0F2B-E117012C5D4F}"/>
                  </a:ext>
                </a:extLst>
              </p:cNvPr>
              <p:cNvSpPr/>
              <p:nvPr/>
            </p:nvSpPr>
            <p:spPr>
              <a:xfrm>
                <a:off x="0" y="195925"/>
                <a:ext cx="135500" cy="95325"/>
              </a:xfrm>
              <a:custGeom>
                <a:avLst/>
                <a:gdLst/>
                <a:ahLst/>
                <a:cxnLst/>
                <a:rect l="l" t="t" r="r" b="b"/>
                <a:pathLst>
                  <a:path w="5420" h="3813">
                    <a:moveTo>
                      <a:pt x="0" y="0"/>
                    </a:moveTo>
                    <a:lnTo>
                      <a:pt x="0" y="2111"/>
                    </a:lnTo>
                    <a:cubicBezTo>
                      <a:pt x="0" y="3277"/>
                      <a:pt x="2237" y="3812"/>
                      <a:pt x="4443" y="3812"/>
                    </a:cubicBezTo>
                    <a:cubicBezTo>
                      <a:pt x="4789" y="3812"/>
                      <a:pt x="5104" y="3812"/>
                      <a:pt x="5419" y="3781"/>
                    </a:cubicBezTo>
                    <a:cubicBezTo>
                      <a:pt x="4474" y="3151"/>
                      <a:pt x="3781" y="2206"/>
                      <a:pt x="3529" y="1071"/>
                    </a:cubicBezTo>
                    <a:cubicBezTo>
                      <a:pt x="2174" y="977"/>
                      <a:pt x="788" y="662"/>
                      <a:pt x="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s-ES_tradnl"/>
              </a:p>
            </p:txBody>
          </p:sp>
        </p:grpSp>
      </p:grpSp>
      <p:sp>
        <p:nvSpPr>
          <p:cNvPr id="28" name="Google Shape;720;p48">
            <a:extLst>
              <a:ext uri="{FF2B5EF4-FFF2-40B4-BE49-F238E27FC236}">
                <a16:creationId xmlns:a16="http://schemas.microsoft.com/office/drawing/2014/main" id="{F7FBEA67-5D3E-3819-CF80-DB5CB2AEF942}"/>
              </a:ext>
            </a:extLst>
          </p:cNvPr>
          <p:cNvSpPr/>
          <p:nvPr/>
        </p:nvSpPr>
        <p:spPr>
          <a:xfrm>
            <a:off x="5283600" y="2516100"/>
            <a:ext cx="3457500" cy="2936400"/>
          </a:xfrm>
          <a:prstGeom prst="ellipse">
            <a:avLst/>
          </a:prstGeom>
          <a:gradFill>
            <a:gsLst>
              <a:gs pos="0">
                <a:srgbClr val="170F8D"/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721;p48">
            <a:extLst>
              <a:ext uri="{FF2B5EF4-FFF2-40B4-BE49-F238E27FC236}">
                <a16:creationId xmlns:a16="http://schemas.microsoft.com/office/drawing/2014/main" id="{1FFB7D36-8CA1-4359-21C7-96BFE848D307}"/>
              </a:ext>
            </a:extLst>
          </p:cNvPr>
          <p:cNvSpPr/>
          <p:nvPr/>
        </p:nvSpPr>
        <p:spPr>
          <a:xfrm>
            <a:off x="4199950" y="-364650"/>
            <a:ext cx="3457500" cy="2936400"/>
          </a:xfrm>
          <a:prstGeom prst="ellipse">
            <a:avLst/>
          </a:prstGeom>
          <a:gradFill>
            <a:gsLst>
              <a:gs pos="0">
                <a:srgbClr val="170F8D"/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0" name="Google Shape;724;p48">
            <a:extLst>
              <a:ext uri="{FF2B5EF4-FFF2-40B4-BE49-F238E27FC236}">
                <a16:creationId xmlns:a16="http://schemas.microsoft.com/office/drawing/2014/main" id="{145ABE0A-6B86-8E19-71C7-EEC3175EB95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19527" b="8493"/>
          <a:stretch/>
        </p:blipFill>
        <p:spPr>
          <a:xfrm>
            <a:off x="5255500" y="1123425"/>
            <a:ext cx="2895649" cy="289665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32"/>
          <p:cNvSpPr/>
          <p:nvPr/>
        </p:nvSpPr>
        <p:spPr>
          <a:xfrm>
            <a:off x="576350" y="617847"/>
            <a:ext cx="7991400" cy="484800"/>
          </a:xfrm>
          <a:prstGeom prst="rect">
            <a:avLst/>
          </a:prstGeom>
          <a:gradFill>
            <a:gsLst>
              <a:gs pos="0">
                <a:srgbClr val="00BCC2"/>
              </a:gs>
              <a:gs pos="100000">
                <a:srgbClr val="B2E4C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32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Team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8"/>
          <p:cNvSpPr/>
          <p:nvPr/>
        </p:nvSpPr>
        <p:spPr>
          <a:xfrm>
            <a:off x="576288" y="236577"/>
            <a:ext cx="7991400" cy="484800"/>
          </a:xfrm>
          <a:prstGeom prst="rect">
            <a:avLst/>
          </a:prstGeom>
          <a:gradFill>
            <a:gsLst>
              <a:gs pos="0">
                <a:srgbClr val="00BCC2"/>
              </a:gs>
              <a:gs pos="100000">
                <a:srgbClr val="B2E4C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334;p38"/>
          <p:cNvSpPr txBox="1">
            <a:spLocks noGrp="1"/>
          </p:cNvSpPr>
          <p:nvPr>
            <p:ph type="title"/>
          </p:nvPr>
        </p:nvSpPr>
        <p:spPr>
          <a:xfrm>
            <a:off x="719938" y="15813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dirty="0">
                <a:solidFill>
                  <a:schemeClr val="dk1"/>
                </a:solidFill>
              </a:rPr>
              <a:t>4.1 Descripción del Stack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29" name="Cuadro de texto 2">
            <a:extLst>
              <a:ext uri="{FF2B5EF4-FFF2-40B4-BE49-F238E27FC236}">
                <a16:creationId xmlns:a16="http://schemas.microsoft.com/office/drawing/2014/main" id="{A84EA50C-59DF-26B8-CD5B-1B3633CA3B7C}"/>
              </a:ext>
            </a:extLst>
          </p:cNvPr>
          <p:cNvSpPr>
            <a:spLocks noChangeAspect="1"/>
          </p:cNvSpPr>
          <p:nvPr/>
        </p:nvSpPr>
        <p:spPr>
          <a:xfrm>
            <a:off x="1346584" y="1145390"/>
            <a:ext cx="3146762" cy="807722"/>
          </a:xfrm>
          <a:prstGeom prst="rect">
            <a:avLst/>
          </a:prstGeom>
          <a:ln>
            <a:noFill/>
          </a:ln>
        </p:spPr>
        <p:txBody>
          <a:bodyPr vert="horz" wrap="square" lIns="91440" tIns="45720" rIns="91440" bIns="45720" anchor="t">
            <a:prstTxWarp prst="textNoShape">
              <a:avLst/>
            </a:prstTxWarp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MX" sz="110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SimSun" panose="02010600030101010101" pitchFamily="2" charset="-122"/>
              </a:rPr>
              <a:t>Cloud Storage: se almacenarán en los Buckets los datos en brutos a ser procesados por los flujos de datos y los DAG’s junto con los operadores de Python.</a:t>
            </a:r>
            <a:endParaRPr lang="es-AR" sz="1000" dirty="0">
              <a:effectLst/>
              <a:latin typeface="Calibri" panose="020F0502020204030204" pitchFamily="34" charset="0"/>
              <a:ea typeface="Calibri" panose="020F0502020204030204" pitchFamily="34" charset="0"/>
              <a:cs typeface="SimSun" panose="02010600030101010101" pitchFamily="2" charset="-122"/>
            </a:endParaRPr>
          </a:p>
        </p:txBody>
      </p:sp>
      <p:pic>
        <p:nvPicPr>
          <p:cNvPr id="32" name="Google Shape;198;p23">
            <a:extLst>
              <a:ext uri="{FF2B5EF4-FFF2-40B4-BE49-F238E27FC236}">
                <a16:creationId xmlns:a16="http://schemas.microsoft.com/office/drawing/2014/main" id="{23776892-3405-A458-D816-37EC1A7E977D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rcRect/>
          <a:stretch/>
        </p:blipFill>
        <p:spPr>
          <a:xfrm>
            <a:off x="528957" y="3938538"/>
            <a:ext cx="612852" cy="625741"/>
          </a:xfrm>
          <a:prstGeom prst="rect">
            <a:avLst/>
          </a:prstGeom>
          <a:ln>
            <a:noFill/>
          </a:ln>
        </p:spPr>
      </p:pic>
      <p:pic>
        <p:nvPicPr>
          <p:cNvPr id="33" name="Google Shape;205;p23">
            <a:extLst>
              <a:ext uri="{FF2B5EF4-FFF2-40B4-BE49-F238E27FC236}">
                <a16:creationId xmlns:a16="http://schemas.microsoft.com/office/drawing/2014/main" id="{5FA36A30-CC1E-4A66-0D6E-D107CBF7DD71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rcRect/>
          <a:stretch/>
        </p:blipFill>
        <p:spPr>
          <a:xfrm>
            <a:off x="620298" y="2130735"/>
            <a:ext cx="417283" cy="626110"/>
          </a:xfrm>
          <a:prstGeom prst="rect">
            <a:avLst/>
          </a:prstGeom>
          <a:ln>
            <a:noFill/>
          </a:ln>
        </p:spPr>
      </p:pic>
      <p:pic>
        <p:nvPicPr>
          <p:cNvPr id="34" name="Google Shape;217;p23">
            <a:extLst>
              <a:ext uri="{FF2B5EF4-FFF2-40B4-BE49-F238E27FC236}">
                <a16:creationId xmlns:a16="http://schemas.microsoft.com/office/drawing/2014/main" id="{7ED8801F-E879-C5BA-2982-B871973764F7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rcRect/>
          <a:stretch/>
        </p:blipFill>
        <p:spPr>
          <a:xfrm>
            <a:off x="4568020" y="2056309"/>
            <a:ext cx="740609" cy="732846"/>
          </a:xfrm>
          <a:prstGeom prst="rect">
            <a:avLst/>
          </a:prstGeom>
          <a:ln>
            <a:noFill/>
          </a:ln>
        </p:spPr>
      </p:pic>
      <p:pic>
        <p:nvPicPr>
          <p:cNvPr id="35" name="Google Shape;252;p24">
            <a:extLst>
              <a:ext uri="{FF2B5EF4-FFF2-40B4-BE49-F238E27FC236}">
                <a16:creationId xmlns:a16="http://schemas.microsoft.com/office/drawing/2014/main" id="{9B1EE9CB-2EAB-E711-7B9E-DE2765F546D0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rcRect/>
          <a:stretch/>
        </p:blipFill>
        <p:spPr>
          <a:xfrm>
            <a:off x="516068" y="3034821"/>
            <a:ext cx="625741" cy="625741"/>
          </a:xfrm>
          <a:prstGeom prst="rect">
            <a:avLst/>
          </a:prstGeom>
          <a:ln>
            <a:noFill/>
          </a:ln>
        </p:spPr>
      </p:pic>
      <p:pic>
        <p:nvPicPr>
          <p:cNvPr id="36" name="Google Shape;368;p27">
            <a:extLst>
              <a:ext uri="{FF2B5EF4-FFF2-40B4-BE49-F238E27FC236}">
                <a16:creationId xmlns:a16="http://schemas.microsoft.com/office/drawing/2014/main" id="{E8DB35E2-392A-325A-4681-9016CDAE7E65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rcRect/>
          <a:stretch/>
        </p:blipFill>
        <p:spPr>
          <a:xfrm>
            <a:off x="4729866" y="3820665"/>
            <a:ext cx="416915" cy="626110"/>
          </a:xfrm>
          <a:prstGeom prst="rect">
            <a:avLst/>
          </a:prstGeom>
          <a:ln>
            <a:noFill/>
          </a:ln>
        </p:spPr>
      </p:pic>
      <p:pic>
        <p:nvPicPr>
          <p:cNvPr id="37" name="Google Shape;370;p27">
            <a:extLst>
              <a:ext uri="{FF2B5EF4-FFF2-40B4-BE49-F238E27FC236}">
                <a16:creationId xmlns:a16="http://schemas.microsoft.com/office/drawing/2014/main" id="{2329263F-A4EA-7B71-C543-0C3E67CAB272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rcRect/>
          <a:stretch/>
        </p:blipFill>
        <p:spPr>
          <a:xfrm>
            <a:off x="4729866" y="3131384"/>
            <a:ext cx="416915" cy="626110"/>
          </a:xfrm>
          <a:prstGeom prst="rect">
            <a:avLst/>
          </a:prstGeom>
          <a:ln>
            <a:noFill/>
          </a:ln>
        </p:spPr>
      </p:pic>
      <p:pic>
        <p:nvPicPr>
          <p:cNvPr id="45" name="Google Shape;390;p28">
            <a:extLst>
              <a:ext uri="{FF2B5EF4-FFF2-40B4-BE49-F238E27FC236}">
                <a16:creationId xmlns:a16="http://schemas.microsoft.com/office/drawing/2014/main" id="{4B5129B8-6127-8D05-19B6-230D9E6CBC3B}"/>
              </a:ext>
            </a:extLst>
          </p:cNvPr>
          <p:cNvPicPr>
            <a:picLocks noChangeAspect="1"/>
          </p:cNvPicPr>
          <p:nvPr/>
        </p:nvPicPr>
        <p:blipFill>
          <a:blip r:embed="rId9" cstate="print"/>
          <a:srcRect/>
          <a:stretch/>
        </p:blipFill>
        <p:spPr>
          <a:xfrm>
            <a:off x="620298" y="1226649"/>
            <a:ext cx="417283" cy="626110"/>
          </a:xfrm>
          <a:prstGeom prst="rect">
            <a:avLst/>
          </a:prstGeom>
          <a:ln>
            <a:noFill/>
          </a:ln>
        </p:spPr>
      </p:pic>
      <p:pic>
        <p:nvPicPr>
          <p:cNvPr id="49" name="Google Shape;125;p22">
            <a:extLst>
              <a:ext uri="{FF2B5EF4-FFF2-40B4-BE49-F238E27FC236}">
                <a16:creationId xmlns:a16="http://schemas.microsoft.com/office/drawing/2014/main" id="{E6246F50-687C-37D4-614D-25F1BE3F1E2D}"/>
              </a:ext>
            </a:extLst>
          </p:cNvPr>
          <p:cNvPicPr>
            <a:picLocks noChangeAspect="1"/>
          </p:cNvPicPr>
          <p:nvPr/>
        </p:nvPicPr>
        <p:blipFill>
          <a:blip r:embed="rId10" cstate="print"/>
          <a:srcRect/>
          <a:stretch/>
        </p:blipFill>
        <p:spPr>
          <a:xfrm>
            <a:off x="4576254" y="1181338"/>
            <a:ext cx="707875" cy="716732"/>
          </a:xfrm>
          <a:prstGeom prst="rect">
            <a:avLst/>
          </a:prstGeom>
          <a:ln>
            <a:noFill/>
          </a:ln>
        </p:spPr>
      </p:pic>
      <p:sp>
        <p:nvSpPr>
          <p:cNvPr id="3" name="Cuadro de texto 2">
            <a:extLst>
              <a:ext uri="{FF2B5EF4-FFF2-40B4-BE49-F238E27FC236}">
                <a16:creationId xmlns:a16="http://schemas.microsoft.com/office/drawing/2014/main" id="{FD096323-1A7F-F982-8564-68141F70BFC8}"/>
              </a:ext>
            </a:extLst>
          </p:cNvPr>
          <p:cNvSpPr>
            <a:spLocks noChangeAspect="1"/>
          </p:cNvSpPr>
          <p:nvPr/>
        </p:nvSpPr>
        <p:spPr>
          <a:xfrm>
            <a:off x="5464935" y="1235960"/>
            <a:ext cx="3146762" cy="626582"/>
          </a:xfrm>
          <a:prstGeom prst="rect">
            <a:avLst/>
          </a:prstGeom>
          <a:ln>
            <a:noFill/>
          </a:ln>
        </p:spPr>
        <p:txBody>
          <a:bodyPr vert="horz" wrap="square" lIns="91440" tIns="45720" rIns="91440" bIns="45720" anchor="t">
            <a:prstTxWarp prst="textNoShape">
              <a:avLst/>
            </a:prstTxWarp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MX" sz="110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SimSun" panose="02010600030101010101" pitchFamily="2" charset="-122"/>
              </a:rPr>
              <a:t>AutoML: Herramienta para la elaboración del producto de Machine Learning, recomendación de hoteles.</a:t>
            </a:r>
            <a:endParaRPr lang="es-AR" sz="1000" dirty="0">
              <a:effectLst/>
              <a:latin typeface="Calibri" panose="020F0502020204030204" pitchFamily="34" charset="0"/>
              <a:ea typeface="Calibri" panose="020F0502020204030204" pitchFamily="34" charset="0"/>
              <a:cs typeface="SimSun" panose="02010600030101010101" pitchFamily="2" charset="-122"/>
            </a:endParaRPr>
          </a:p>
        </p:txBody>
      </p:sp>
      <p:sp>
        <p:nvSpPr>
          <p:cNvPr id="4" name="Cuadro de texto 2">
            <a:extLst>
              <a:ext uri="{FF2B5EF4-FFF2-40B4-BE49-F238E27FC236}">
                <a16:creationId xmlns:a16="http://schemas.microsoft.com/office/drawing/2014/main" id="{772084E6-208C-23F5-CA6D-EA08C13FE634}"/>
              </a:ext>
            </a:extLst>
          </p:cNvPr>
          <p:cNvSpPr>
            <a:spLocks noChangeAspect="1"/>
          </p:cNvSpPr>
          <p:nvPr/>
        </p:nvSpPr>
        <p:spPr>
          <a:xfrm>
            <a:off x="1294932" y="2109441"/>
            <a:ext cx="3146762" cy="626582"/>
          </a:xfrm>
          <a:prstGeom prst="rect">
            <a:avLst/>
          </a:prstGeom>
          <a:ln>
            <a:noFill/>
          </a:ln>
        </p:spPr>
        <p:txBody>
          <a:bodyPr vert="horz" wrap="square" lIns="91440" tIns="45720" rIns="91440" bIns="45720" anchor="t">
            <a:prstTxWarp prst="textNoShape">
              <a:avLst/>
            </a:prstTxWarp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MX" sz="110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SimSun" panose="02010600030101010101" pitchFamily="2" charset="-122"/>
              </a:rPr>
              <a:t>Composer: Airflow – Orquestador donde estará deployado los DAG’s, encargado de transmitir los datos limpios y extraídos de otras fuentes.</a:t>
            </a:r>
            <a:endParaRPr lang="es-AR" sz="1000" dirty="0">
              <a:effectLst/>
              <a:latin typeface="Calibri" panose="020F0502020204030204" pitchFamily="34" charset="0"/>
              <a:ea typeface="Calibri" panose="020F0502020204030204" pitchFamily="34" charset="0"/>
              <a:cs typeface="SimSun" panose="02010600030101010101" pitchFamily="2" charset="-122"/>
            </a:endParaRPr>
          </a:p>
        </p:txBody>
      </p:sp>
      <p:sp>
        <p:nvSpPr>
          <p:cNvPr id="5" name="Cuadro de texto 2">
            <a:extLst>
              <a:ext uri="{FF2B5EF4-FFF2-40B4-BE49-F238E27FC236}">
                <a16:creationId xmlns:a16="http://schemas.microsoft.com/office/drawing/2014/main" id="{7651D5BC-BBB1-1796-A599-1F295A9FA42A}"/>
              </a:ext>
            </a:extLst>
          </p:cNvPr>
          <p:cNvSpPr>
            <a:spLocks noChangeAspect="1"/>
          </p:cNvSpPr>
          <p:nvPr/>
        </p:nvSpPr>
        <p:spPr>
          <a:xfrm>
            <a:off x="1294932" y="3033980"/>
            <a:ext cx="3146762" cy="626582"/>
          </a:xfrm>
          <a:prstGeom prst="rect">
            <a:avLst/>
          </a:prstGeom>
          <a:ln>
            <a:noFill/>
          </a:ln>
        </p:spPr>
        <p:txBody>
          <a:bodyPr vert="horz" wrap="square" lIns="91440" tIns="45720" rIns="91440" bIns="45720" anchor="t">
            <a:prstTxWarp prst="textNoShape">
              <a:avLst/>
            </a:prstTxWarp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MX" sz="110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SimSun" panose="02010600030101010101" pitchFamily="2" charset="-122"/>
              </a:rPr>
              <a:t>Cloud API’s: conexión a otras bases de datos para la obtención de datos significativos para enriquecer la base de datos.</a:t>
            </a:r>
            <a:endParaRPr lang="es-AR" sz="1000" dirty="0">
              <a:effectLst/>
              <a:latin typeface="Calibri" panose="020F0502020204030204" pitchFamily="34" charset="0"/>
              <a:ea typeface="Calibri" panose="020F0502020204030204" pitchFamily="34" charset="0"/>
              <a:cs typeface="SimSun" panose="02010600030101010101" pitchFamily="2" charset="-122"/>
            </a:endParaRPr>
          </a:p>
        </p:txBody>
      </p:sp>
      <p:sp>
        <p:nvSpPr>
          <p:cNvPr id="6" name="Cuadro de texto 2">
            <a:extLst>
              <a:ext uri="{FF2B5EF4-FFF2-40B4-BE49-F238E27FC236}">
                <a16:creationId xmlns:a16="http://schemas.microsoft.com/office/drawing/2014/main" id="{A2ABF078-0883-2F6D-BA75-1590A283D76A}"/>
              </a:ext>
            </a:extLst>
          </p:cNvPr>
          <p:cNvSpPr>
            <a:spLocks noChangeAspect="1"/>
          </p:cNvSpPr>
          <p:nvPr/>
        </p:nvSpPr>
        <p:spPr>
          <a:xfrm>
            <a:off x="1294932" y="3971295"/>
            <a:ext cx="3146762" cy="626582"/>
          </a:xfrm>
          <a:prstGeom prst="rect">
            <a:avLst/>
          </a:prstGeom>
          <a:ln>
            <a:noFill/>
          </a:ln>
        </p:spPr>
        <p:txBody>
          <a:bodyPr vert="horz" wrap="square" lIns="91440" tIns="45720" rIns="91440" bIns="45720" anchor="t">
            <a:prstTxWarp prst="textNoShape">
              <a:avLst/>
            </a:prstTxWarp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MX" sz="110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SimSun" panose="02010600030101010101" pitchFamily="2" charset="-122"/>
              </a:rPr>
              <a:t>Big Query: encargado de realizar la conexión entre las Bases de datos y otros flujos de trabajo.</a:t>
            </a:r>
            <a:endParaRPr lang="es-AR" sz="1000" dirty="0">
              <a:effectLst/>
              <a:latin typeface="Calibri" panose="020F0502020204030204" pitchFamily="34" charset="0"/>
              <a:ea typeface="Calibri" panose="020F0502020204030204" pitchFamily="34" charset="0"/>
              <a:cs typeface="SimSun" panose="02010600030101010101" pitchFamily="2" charset="-122"/>
            </a:endParaRPr>
          </a:p>
        </p:txBody>
      </p:sp>
      <p:sp>
        <p:nvSpPr>
          <p:cNvPr id="7" name="Cuadro de texto 2">
            <a:extLst>
              <a:ext uri="{FF2B5EF4-FFF2-40B4-BE49-F238E27FC236}">
                <a16:creationId xmlns:a16="http://schemas.microsoft.com/office/drawing/2014/main" id="{A9B470F6-F0B6-381C-0497-E1AF53456077}"/>
              </a:ext>
            </a:extLst>
          </p:cNvPr>
          <p:cNvSpPr>
            <a:spLocks noChangeAspect="1"/>
          </p:cNvSpPr>
          <p:nvPr/>
        </p:nvSpPr>
        <p:spPr>
          <a:xfrm>
            <a:off x="5434955" y="2221068"/>
            <a:ext cx="3146762" cy="445443"/>
          </a:xfrm>
          <a:prstGeom prst="rect">
            <a:avLst/>
          </a:prstGeom>
          <a:ln>
            <a:noFill/>
          </a:ln>
        </p:spPr>
        <p:txBody>
          <a:bodyPr vert="horz" wrap="square" lIns="91440" tIns="45720" rIns="91440" bIns="45720" anchor="t">
            <a:prstTxWarp prst="textNoShape">
              <a:avLst/>
            </a:prstTxWarp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MX" sz="110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SimSun" panose="02010600030101010101" pitchFamily="2" charset="-122"/>
              </a:rPr>
              <a:t>Looker:  Herramienta para la elaboración y visualización de Dashboards.</a:t>
            </a:r>
            <a:endParaRPr lang="es-AR" sz="1000" dirty="0">
              <a:effectLst/>
              <a:latin typeface="Calibri" panose="020F0502020204030204" pitchFamily="34" charset="0"/>
              <a:ea typeface="Calibri" panose="020F0502020204030204" pitchFamily="34" charset="0"/>
              <a:cs typeface="SimSun" panose="02010600030101010101" pitchFamily="2" charset="-122"/>
            </a:endParaRPr>
          </a:p>
        </p:txBody>
      </p:sp>
      <p:sp>
        <p:nvSpPr>
          <p:cNvPr id="8" name="Cuadro de texto 2">
            <a:extLst>
              <a:ext uri="{FF2B5EF4-FFF2-40B4-BE49-F238E27FC236}">
                <a16:creationId xmlns:a16="http://schemas.microsoft.com/office/drawing/2014/main" id="{1B996406-F432-40BF-A673-ECFECF40DCB9}"/>
              </a:ext>
            </a:extLst>
          </p:cNvPr>
          <p:cNvSpPr>
            <a:spLocks noChangeAspect="1"/>
          </p:cNvSpPr>
          <p:nvPr/>
        </p:nvSpPr>
        <p:spPr>
          <a:xfrm>
            <a:off x="5321185" y="3625342"/>
            <a:ext cx="3146762" cy="264303"/>
          </a:xfrm>
          <a:prstGeom prst="rect">
            <a:avLst/>
          </a:prstGeom>
          <a:ln>
            <a:noFill/>
          </a:ln>
        </p:spPr>
        <p:txBody>
          <a:bodyPr vert="horz" wrap="square" lIns="91440" tIns="45720" rIns="91440" bIns="45720" anchor="t">
            <a:prstTxWarp prst="textNoShape">
              <a:avLst/>
            </a:prstTxWarp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MX" sz="110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SimSun" panose="02010600030101010101" pitchFamily="2" charset="-122"/>
              </a:rPr>
              <a:t>Cloud SQL y Firestore: Base de datos.</a:t>
            </a:r>
            <a:endParaRPr lang="es-AR" sz="1000" dirty="0">
              <a:effectLst/>
              <a:latin typeface="Calibri" panose="020F0502020204030204" pitchFamily="34" charset="0"/>
              <a:ea typeface="Calibri" panose="020F0502020204030204" pitchFamily="34" charset="0"/>
              <a:cs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483580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5"/>
          <p:cNvSpPr/>
          <p:nvPr/>
        </p:nvSpPr>
        <p:spPr>
          <a:xfrm>
            <a:off x="3925875" y="288950"/>
            <a:ext cx="5083500" cy="4566000"/>
          </a:xfrm>
          <a:prstGeom prst="ellipse">
            <a:avLst/>
          </a:prstGeom>
          <a:gradFill>
            <a:gsLst>
              <a:gs pos="0">
                <a:srgbClr val="170F8D"/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35"/>
          <p:cNvSpPr/>
          <p:nvPr/>
        </p:nvSpPr>
        <p:spPr>
          <a:xfrm>
            <a:off x="1183477" y="374326"/>
            <a:ext cx="3487800" cy="3132600"/>
          </a:xfrm>
          <a:prstGeom prst="ellipse">
            <a:avLst/>
          </a:prstGeom>
          <a:gradFill>
            <a:gsLst>
              <a:gs pos="0">
                <a:srgbClr val="170F8D"/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236" name="Google Shape;236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48200" y="692100"/>
            <a:ext cx="3237400" cy="3759476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35"/>
          <p:cNvSpPr/>
          <p:nvPr/>
        </p:nvSpPr>
        <p:spPr>
          <a:xfrm>
            <a:off x="2132627" y="1309350"/>
            <a:ext cx="1589400" cy="1262400"/>
          </a:xfrm>
          <a:prstGeom prst="rect">
            <a:avLst/>
          </a:prstGeom>
          <a:gradFill>
            <a:gsLst>
              <a:gs pos="0">
                <a:srgbClr val="00BCC2"/>
              </a:gs>
              <a:gs pos="100000">
                <a:srgbClr val="B2E4C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38" name="Google Shape;238;p35"/>
          <p:cNvCxnSpPr>
            <a:cxnSpLocks/>
            <a:stCxn id="237" idx="1"/>
            <a:endCxn id="7" idx="1"/>
          </p:cNvCxnSpPr>
          <p:nvPr/>
        </p:nvCxnSpPr>
        <p:spPr>
          <a:xfrm rot="10800000" flipV="1">
            <a:off x="373225" y="1940549"/>
            <a:ext cx="1759403" cy="1421877"/>
          </a:xfrm>
          <a:prstGeom prst="bentConnector3">
            <a:avLst>
              <a:gd name="adj1" fmla="val 112993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9" name="Google Shape;239;p35"/>
          <p:cNvCxnSpPr>
            <a:cxnSpLocks/>
            <a:stCxn id="7" idx="3"/>
            <a:endCxn id="237" idx="3"/>
          </p:cNvCxnSpPr>
          <p:nvPr/>
        </p:nvCxnSpPr>
        <p:spPr>
          <a:xfrm flipH="1" flipV="1">
            <a:off x="3722027" y="1940550"/>
            <a:ext cx="1734697" cy="1421877"/>
          </a:xfrm>
          <a:prstGeom prst="bentConnector3">
            <a:avLst>
              <a:gd name="adj1" fmla="val -13178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3" name="Google Shape;243;p35"/>
          <p:cNvSpPr txBox="1">
            <a:spLocks noGrp="1"/>
          </p:cNvSpPr>
          <p:nvPr>
            <p:ph type="title" idx="2"/>
          </p:nvPr>
        </p:nvSpPr>
        <p:spPr>
          <a:xfrm>
            <a:off x="2132626" y="1519651"/>
            <a:ext cx="1431451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4.2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0FFB69C5-A8B8-1201-5D92-3B1C486C9B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3224" y="2941527"/>
            <a:ext cx="5083500" cy="841800"/>
          </a:xfrm>
        </p:spPr>
        <p:txBody>
          <a:bodyPr/>
          <a:lstStyle/>
          <a:p>
            <a:r>
              <a:rPr lang="es-ES_tradnl" sz="4000" dirty="0"/>
              <a:t>Roles y Responsabilidades</a:t>
            </a:r>
          </a:p>
        </p:txBody>
      </p:sp>
    </p:spTree>
    <p:extLst>
      <p:ext uri="{BB962C8B-B14F-4D97-AF65-F5344CB8AC3E}">
        <p14:creationId xmlns:p14="http://schemas.microsoft.com/office/powerpoint/2010/main" val="27123690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6"/>
          <p:cNvSpPr/>
          <p:nvPr/>
        </p:nvSpPr>
        <p:spPr>
          <a:xfrm>
            <a:off x="576350" y="617847"/>
            <a:ext cx="7940329" cy="484800"/>
          </a:xfrm>
          <a:prstGeom prst="rect">
            <a:avLst/>
          </a:prstGeom>
          <a:gradFill>
            <a:gsLst>
              <a:gs pos="0">
                <a:srgbClr val="00BCC2"/>
              </a:gs>
              <a:gs pos="100000">
                <a:srgbClr val="B2E4C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269" name="Google Shape;269;p36"/>
          <p:cNvGrpSpPr/>
          <p:nvPr/>
        </p:nvGrpSpPr>
        <p:grpSpPr>
          <a:xfrm>
            <a:off x="405288" y="860247"/>
            <a:ext cx="171062" cy="3573978"/>
            <a:chOff x="5816800" y="2392347"/>
            <a:chExt cx="171062" cy="3573978"/>
          </a:xfrm>
        </p:grpSpPr>
        <p:sp>
          <p:nvSpPr>
            <p:cNvPr id="270" name="Google Shape;270;p36"/>
            <p:cNvSpPr/>
            <p:nvPr/>
          </p:nvSpPr>
          <p:spPr>
            <a:xfrm>
              <a:off x="5816800" y="5896425"/>
              <a:ext cx="69900" cy="69900"/>
            </a:xfrm>
            <a:prstGeom prst="ellipse">
              <a:avLst/>
            </a:prstGeom>
            <a:gradFill>
              <a:gsLst>
                <a:gs pos="0">
                  <a:srgbClr val="82BCFE"/>
                </a:gs>
                <a:gs pos="100000">
                  <a:srgbClr val="0C77F1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71" name="Google Shape;271;p36"/>
            <p:cNvCxnSpPr>
              <a:cxnSpLocks/>
              <a:stCxn id="270" idx="2"/>
              <a:endCxn id="249" idx="1"/>
            </p:cNvCxnSpPr>
            <p:nvPr/>
          </p:nvCxnSpPr>
          <p:spPr>
            <a:xfrm rot="10800000" flipH="1">
              <a:off x="5816800" y="2392347"/>
              <a:ext cx="171062" cy="3539028"/>
            </a:xfrm>
            <a:prstGeom prst="bentConnector3">
              <a:avLst>
                <a:gd name="adj1" fmla="val -133636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72" name="Google Shape;272;p36"/>
          <p:cNvGrpSpPr/>
          <p:nvPr/>
        </p:nvGrpSpPr>
        <p:grpSpPr>
          <a:xfrm flipH="1">
            <a:off x="8516679" y="860247"/>
            <a:ext cx="222119" cy="3573978"/>
            <a:chOff x="5816800" y="2392347"/>
            <a:chExt cx="222119" cy="3573978"/>
          </a:xfrm>
        </p:grpSpPr>
        <p:sp>
          <p:nvSpPr>
            <p:cNvPr id="273" name="Google Shape;273;p36"/>
            <p:cNvSpPr/>
            <p:nvPr/>
          </p:nvSpPr>
          <p:spPr>
            <a:xfrm>
              <a:off x="5816800" y="5896425"/>
              <a:ext cx="69900" cy="69900"/>
            </a:xfrm>
            <a:prstGeom prst="ellipse">
              <a:avLst/>
            </a:prstGeom>
            <a:gradFill>
              <a:gsLst>
                <a:gs pos="0">
                  <a:srgbClr val="82BCFE"/>
                </a:gs>
                <a:gs pos="100000">
                  <a:srgbClr val="0C77F1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74" name="Google Shape;274;p36"/>
            <p:cNvCxnSpPr>
              <a:cxnSpLocks/>
              <a:stCxn id="273" idx="2"/>
              <a:endCxn id="249" idx="3"/>
            </p:cNvCxnSpPr>
            <p:nvPr/>
          </p:nvCxnSpPr>
          <p:spPr>
            <a:xfrm flipV="1">
              <a:off x="5816800" y="2392347"/>
              <a:ext cx="222119" cy="3539028"/>
            </a:xfrm>
            <a:prstGeom prst="bentConnector3">
              <a:avLst>
                <a:gd name="adj1" fmla="val -10291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75" name="Google Shape;275;p36"/>
          <p:cNvSpPr txBox="1">
            <a:spLocks noGrp="1"/>
          </p:cNvSpPr>
          <p:nvPr>
            <p:ph type="title"/>
          </p:nvPr>
        </p:nvSpPr>
        <p:spPr>
          <a:xfrm>
            <a:off x="719974" y="539400"/>
            <a:ext cx="770400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dirty="0">
                <a:solidFill>
                  <a:schemeClr val="dk1"/>
                </a:solidFill>
              </a:rPr>
              <a:t>Data </a:t>
            </a:r>
            <a:r>
              <a:rPr lang="es-AR" dirty="0" err="1">
                <a:solidFill>
                  <a:schemeClr val="dk1"/>
                </a:solidFill>
              </a:rPr>
              <a:t>Engineers</a:t>
            </a:r>
            <a:endParaRPr lang="es-AR" dirty="0">
              <a:solidFill>
                <a:schemeClr val="dk1"/>
              </a:solidFill>
            </a:endParaRPr>
          </a:p>
        </p:txBody>
      </p:sp>
      <p:sp>
        <p:nvSpPr>
          <p:cNvPr id="12" name="Google Shape;233;p35">
            <a:extLst>
              <a:ext uri="{FF2B5EF4-FFF2-40B4-BE49-F238E27FC236}">
                <a16:creationId xmlns:a16="http://schemas.microsoft.com/office/drawing/2014/main" id="{6CF40AB4-B3EC-2BB5-87B8-41B17379621F}"/>
              </a:ext>
            </a:extLst>
          </p:cNvPr>
          <p:cNvSpPr/>
          <p:nvPr/>
        </p:nvSpPr>
        <p:spPr>
          <a:xfrm>
            <a:off x="5039089" y="1601514"/>
            <a:ext cx="3487800" cy="3132600"/>
          </a:xfrm>
          <a:prstGeom prst="ellipse">
            <a:avLst/>
          </a:prstGeom>
          <a:gradFill>
            <a:gsLst>
              <a:gs pos="0">
                <a:srgbClr val="170F8D"/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233;p35">
            <a:extLst>
              <a:ext uri="{FF2B5EF4-FFF2-40B4-BE49-F238E27FC236}">
                <a16:creationId xmlns:a16="http://schemas.microsoft.com/office/drawing/2014/main" id="{8CB69654-A6B7-D038-53BF-F9C6DD8267EA}"/>
              </a:ext>
            </a:extLst>
          </p:cNvPr>
          <p:cNvSpPr/>
          <p:nvPr/>
        </p:nvSpPr>
        <p:spPr>
          <a:xfrm>
            <a:off x="235754" y="896501"/>
            <a:ext cx="3487800" cy="3132600"/>
          </a:xfrm>
          <a:prstGeom prst="ellipse">
            <a:avLst/>
          </a:prstGeom>
          <a:gradFill>
            <a:gsLst>
              <a:gs pos="0">
                <a:srgbClr val="170F8D"/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" name="Google Shape;8376;p78">
            <a:extLst>
              <a:ext uri="{FF2B5EF4-FFF2-40B4-BE49-F238E27FC236}">
                <a16:creationId xmlns:a16="http://schemas.microsoft.com/office/drawing/2014/main" id="{A27AB20E-DB17-A32B-33B8-078DFF9B7C77}"/>
              </a:ext>
            </a:extLst>
          </p:cNvPr>
          <p:cNvGrpSpPr>
            <a:grpSpLocks/>
          </p:cNvGrpSpPr>
          <p:nvPr/>
        </p:nvGrpSpPr>
        <p:grpSpPr>
          <a:xfrm>
            <a:off x="870202" y="2520604"/>
            <a:ext cx="1243965" cy="1435101"/>
            <a:chOff x="0" y="0"/>
            <a:chExt cx="291300" cy="292025"/>
          </a:xfrm>
        </p:grpSpPr>
        <p:sp>
          <p:nvSpPr>
            <p:cNvPr id="7" name="Forma libre 6">
              <a:extLst>
                <a:ext uri="{FF2B5EF4-FFF2-40B4-BE49-F238E27FC236}">
                  <a16:creationId xmlns:a16="http://schemas.microsoft.com/office/drawing/2014/main" id="{8BB54CFC-9A9C-D415-1E04-CA39F24D94BF}"/>
                </a:ext>
              </a:extLst>
            </p:cNvPr>
            <p:cNvSpPr/>
            <p:nvPr/>
          </p:nvSpPr>
          <p:spPr>
            <a:xfrm>
              <a:off x="1575" y="0"/>
              <a:ext cx="218975" cy="66775"/>
            </a:xfrm>
            <a:custGeom>
              <a:avLst/>
              <a:gdLst/>
              <a:ahLst/>
              <a:cxnLst/>
              <a:rect l="l" t="t" r="r" b="b"/>
              <a:pathLst>
                <a:path w="8759" h="2671">
                  <a:moveTo>
                    <a:pt x="4391" y="0"/>
                  </a:moveTo>
                  <a:cubicBezTo>
                    <a:pt x="2410" y="0"/>
                    <a:pt x="426" y="449"/>
                    <a:pt x="0" y="1347"/>
                  </a:cubicBezTo>
                  <a:cubicBezTo>
                    <a:pt x="426" y="2229"/>
                    <a:pt x="2410" y="2670"/>
                    <a:pt x="4391" y="2670"/>
                  </a:cubicBezTo>
                  <a:cubicBezTo>
                    <a:pt x="6372" y="2670"/>
                    <a:pt x="8349" y="2229"/>
                    <a:pt x="8759" y="1347"/>
                  </a:cubicBezTo>
                  <a:cubicBezTo>
                    <a:pt x="8349" y="449"/>
                    <a:pt x="6372" y="0"/>
                    <a:pt x="439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8" name="Forma libre 7">
              <a:extLst>
                <a:ext uri="{FF2B5EF4-FFF2-40B4-BE49-F238E27FC236}">
                  <a16:creationId xmlns:a16="http://schemas.microsoft.com/office/drawing/2014/main" id="{40B36B57-0A50-485F-5D87-E8D980933D10}"/>
                </a:ext>
              </a:extLst>
            </p:cNvPr>
            <p:cNvSpPr/>
            <p:nvPr/>
          </p:nvSpPr>
          <p:spPr>
            <a:xfrm>
              <a:off x="0" y="58875"/>
              <a:ext cx="222125" cy="78000"/>
            </a:xfrm>
            <a:custGeom>
              <a:avLst/>
              <a:gdLst/>
              <a:ahLst/>
              <a:cxnLst/>
              <a:rect l="l" t="t" r="r" b="b"/>
              <a:pathLst>
                <a:path w="8885" h="3120">
                  <a:moveTo>
                    <a:pt x="0" y="0"/>
                  </a:moveTo>
                  <a:lnTo>
                    <a:pt x="0" y="1418"/>
                  </a:lnTo>
                  <a:cubicBezTo>
                    <a:pt x="0" y="2521"/>
                    <a:pt x="2048" y="3088"/>
                    <a:pt x="4127" y="3119"/>
                  </a:cubicBezTo>
                  <a:cubicBezTo>
                    <a:pt x="4915" y="1891"/>
                    <a:pt x="6301" y="1103"/>
                    <a:pt x="7877" y="1103"/>
                  </a:cubicBezTo>
                  <a:cubicBezTo>
                    <a:pt x="8223" y="1103"/>
                    <a:pt x="8570" y="1135"/>
                    <a:pt x="8885" y="1229"/>
                  </a:cubicBezTo>
                  <a:lnTo>
                    <a:pt x="8885" y="0"/>
                  </a:lnTo>
                  <a:cubicBezTo>
                    <a:pt x="7908" y="788"/>
                    <a:pt x="6112" y="1072"/>
                    <a:pt x="4443" y="1072"/>
                  </a:cubicBezTo>
                  <a:cubicBezTo>
                    <a:pt x="2804" y="1072"/>
                    <a:pt x="977" y="757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9" name="Forma libre 8">
              <a:extLst>
                <a:ext uri="{FF2B5EF4-FFF2-40B4-BE49-F238E27FC236}">
                  <a16:creationId xmlns:a16="http://schemas.microsoft.com/office/drawing/2014/main" id="{D22144CC-3E5E-20B1-5BD2-14821A860CA6}"/>
                </a:ext>
              </a:extLst>
            </p:cNvPr>
            <p:cNvSpPr/>
            <p:nvPr/>
          </p:nvSpPr>
          <p:spPr>
            <a:xfrm>
              <a:off x="102250" y="102975"/>
              <a:ext cx="189050" cy="189050"/>
            </a:xfrm>
            <a:custGeom>
              <a:avLst/>
              <a:gdLst/>
              <a:ahLst/>
              <a:cxnLst/>
              <a:rect l="l" t="t" r="r" b="b"/>
              <a:pathLst>
                <a:path w="7562" h="7562">
                  <a:moveTo>
                    <a:pt x="5501" y="2732"/>
                  </a:moveTo>
                  <a:cubicBezTo>
                    <a:pt x="5748" y="2732"/>
                    <a:pt x="6008" y="3067"/>
                    <a:pt x="5766" y="3309"/>
                  </a:cubicBezTo>
                  <a:lnTo>
                    <a:pt x="3718" y="5356"/>
                  </a:lnTo>
                  <a:cubicBezTo>
                    <a:pt x="3655" y="5420"/>
                    <a:pt x="3568" y="5451"/>
                    <a:pt x="3482" y="5451"/>
                  </a:cubicBezTo>
                  <a:cubicBezTo>
                    <a:pt x="3395" y="5451"/>
                    <a:pt x="3308" y="5420"/>
                    <a:pt x="3245" y="5356"/>
                  </a:cubicBezTo>
                  <a:lnTo>
                    <a:pt x="1859" y="4002"/>
                  </a:lnTo>
                  <a:cubicBezTo>
                    <a:pt x="1617" y="3760"/>
                    <a:pt x="1840" y="3425"/>
                    <a:pt x="2099" y="3425"/>
                  </a:cubicBezTo>
                  <a:cubicBezTo>
                    <a:pt x="2177" y="3425"/>
                    <a:pt x="2259" y="3456"/>
                    <a:pt x="2332" y="3529"/>
                  </a:cubicBezTo>
                  <a:lnTo>
                    <a:pt x="3466" y="4663"/>
                  </a:lnTo>
                  <a:lnTo>
                    <a:pt x="5293" y="2836"/>
                  </a:lnTo>
                  <a:cubicBezTo>
                    <a:pt x="5352" y="2763"/>
                    <a:pt x="5426" y="2732"/>
                    <a:pt x="5501" y="2732"/>
                  </a:cubicBezTo>
                  <a:close/>
                  <a:moveTo>
                    <a:pt x="3781" y="1"/>
                  </a:moveTo>
                  <a:cubicBezTo>
                    <a:pt x="1702" y="1"/>
                    <a:pt x="0" y="1702"/>
                    <a:pt x="0" y="3781"/>
                  </a:cubicBezTo>
                  <a:cubicBezTo>
                    <a:pt x="0" y="5892"/>
                    <a:pt x="1702" y="7562"/>
                    <a:pt x="3781" y="7562"/>
                  </a:cubicBezTo>
                  <a:cubicBezTo>
                    <a:pt x="5860" y="7562"/>
                    <a:pt x="7562" y="5892"/>
                    <a:pt x="7562" y="3781"/>
                  </a:cubicBezTo>
                  <a:cubicBezTo>
                    <a:pt x="7562" y="1702"/>
                    <a:pt x="5860" y="1"/>
                    <a:pt x="378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0" name="Forma libre 9">
              <a:extLst>
                <a:ext uri="{FF2B5EF4-FFF2-40B4-BE49-F238E27FC236}">
                  <a16:creationId xmlns:a16="http://schemas.microsoft.com/office/drawing/2014/main" id="{30112BAB-7C65-74D3-D10B-2034D6D986C7}"/>
                </a:ext>
              </a:extLst>
            </p:cNvPr>
            <p:cNvSpPr/>
            <p:nvPr/>
          </p:nvSpPr>
          <p:spPr>
            <a:xfrm>
              <a:off x="0" y="128175"/>
              <a:ext cx="94525" cy="76425"/>
            </a:xfrm>
            <a:custGeom>
              <a:avLst/>
              <a:gdLst/>
              <a:ahLst/>
              <a:cxnLst/>
              <a:rect l="l" t="t" r="r" b="b"/>
              <a:pathLst>
                <a:path w="3781" h="3057">
                  <a:moveTo>
                    <a:pt x="0" y="1"/>
                  </a:moveTo>
                  <a:lnTo>
                    <a:pt x="0" y="1419"/>
                  </a:lnTo>
                  <a:cubicBezTo>
                    <a:pt x="0" y="2364"/>
                    <a:pt x="1607" y="2899"/>
                    <a:pt x="3434" y="3057"/>
                  </a:cubicBezTo>
                  <a:cubicBezTo>
                    <a:pt x="3371" y="2364"/>
                    <a:pt x="3497" y="1671"/>
                    <a:pt x="3781" y="1040"/>
                  </a:cubicBezTo>
                  <a:cubicBezTo>
                    <a:pt x="2332" y="977"/>
                    <a:pt x="819" y="662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1" name="Forma libre 10">
              <a:extLst>
                <a:ext uri="{FF2B5EF4-FFF2-40B4-BE49-F238E27FC236}">
                  <a16:creationId xmlns:a16="http://schemas.microsoft.com/office/drawing/2014/main" id="{F4B26FE3-959C-83DE-9085-6F9B4B338E74}"/>
                </a:ext>
              </a:extLst>
            </p:cNvPr>
            <p:cNvSpPr/>
            <p:nvPr/>
          </p:nvSpPr>
          <p:spPr>
            <a:xfrm>
              <a:off x="0" y="195925"/>
              <a:ext cx="135500" cy="95325"/>
            </a:xfrm>
            <a:custGeom>
              <a:avLst/>
              <a:gdLst/>
              <a:ahLst/>
              <a:cxnLst/>
              <a:rect l="l" t="t" r="r" b="b"/>
              <a:pathLst>
                <a:path w="5420" h="3813">
                  <a:moveTo>
                    <a:pt x="0" y="0"/>
                  </a:moveTo>
                  <a:lnTo>
                    <a:pt x="0" y="2111"/>
                  </a:lnTo>
                  <a:cubicBezTo>
                    <a:pt x="0" y="3277"/>
                    <a:pt x="2237" y="3812"/>
                    <a:pt x="4443" y="3812"/>
                  </a:cubicBezTo>
                  <a:cubicBezTo>
                    <a:pt x="4789" y="3812"/>
                    <a:pt x="5104" y="3812"/>
                    <a:pt x="5419" y="3781"/>
                  </a:cubicBezTo>
                  <a:cubicBezTo>
                    <a:pt x="4474" y="3151"/>
                    <a:pt x="3781" y="2206"/>
                    <a:pt x="3529" y="1071"/>
                  </a:cubicBezTo>
                  <a:cubicBezTo>
                    <a:pt x="2174" y="977"/>
                    <a:pt x="788" y="662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</p:grpSp>
      <p:sp>
        <p:nvSpPr>
          <p:cNvPr id="5" name="Cuadro de texto 2">
            <a:extLst>
              <a:ext uri="{FF2B5EF4-FFF2-40B4-BE49-F238E27FC236}">
                <a16:creationId xmlns:a16="http://schemas.microsoft.com/office/drawing/2014/main" id="{43716D05-EEF2-4D25-2371-97C4A0E405DA}"/>
              </a:ext>
            </a:extLst>
          </p:cNvPr>
          <p:cNvSpPr>
            <a:spLocks/>
          </p:cNvSpPr>
          <p:nvPr/>
        </p:nvSpPr>
        <p:spPr>
          <a:xfrm>
            <a:off x="576351" y="1207436"/>
            <a:ext cx="7940328" cy="405047"/>
          </a:xfrm>
          <a:prstGeom prst="rect">
            <a:avLst/>
          </a:prstGeom>
          <a:ln>
            <a:noFill/>
          </a:ln>
        </p:spPr>
        <p:txBody>
          <a:bodyPr vert="horz" wrap="square" lIns="91440" tIns="45720" rIns="91440" bIns="45720" anchor="t">
            <a:prstTxWarp prst="textNoShape">
              <a:avLst/>
            </a:prstTxWarp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MX" sz="2000" b="1" i="1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SimSun" panose="02010600030101010101" pitchFamily="2" charset="-122"/>
              </a:rPr>
              <a:t>Jonathan Gutiérrez (Reviews) | Angel Prieto (Meta-Data)</a:t>
            </a:r>
            <a:endParaRPr lang="es-AR" sz="1600" b="1" i="1" dirty="0">
              <a:effectLst/>
              <a:latin typeface="Calibri" panose="020F0502020204030204" pitchFamily="34" charset="0"/>
              <a:ea typeface="Calibri" panose="020F0502020204030204" pitchFamily="34" charset="0"/>
              <a:cs typeface="SimSun" panose="02010600030101010101" pitchFamily="2" charset="-122"/>
            </a:endParaRPr>
          </a:p>
        </p:txBody>
      </p:sp>
      <p:sp>
        <p:nvSpPr>
          <p:cNvPr id="261" name="Google Shape;261;p36"/>
          <p:cNvSpPr txBox="1"/>
          <p:nvPr/>
        </p:nvSpPr>
        <p:spPr>
          <a:xfrm>
            <a:off x="2408018" y="2037140"/>
            <a:ext cx="6015957" cy="27077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600" b="1" dirty="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Las responsabilidades incluyen la creación y gestión de entornos en Google Cloud </a:t>
            </a:r>
            <a:r>
              <a:rPr lang="es-AR" sz="1600" b="1" dirty="0" err="1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Platform</a:t>
            </a:r>
            <a:r>
              <a:rPr lang="es-AR" sz="1600" b="1" dirty="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 (GCP), configuración y administración de flujos de datos automatizados en Apache </a:t>
            </a:r>
            <a:r>
              <a:rPr lang="es-AR" sz="1600" b="1" dirty="0" err="1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Airflow</a:t>
            </a:r>
            <a:r>
              <a:rPr lang="es-AR" sz="1600" b="1" dirty="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, y la creación y mantenimiento de un Data </a:t>
            </a:r>
            <a:r>
              <a:rPr lang="es-AR" sz="1600" b="1" dirty="0" err="1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Warehouse</a:t>
            </a:r>
            <a:r>
              <a:rPr lang="es-AR" sz="1600" b="1" dirty="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 en Cloud SQL y </a:t>
            </a:r>
            <a:r>
              <a:rPr lang="es-AR" sz="1600" b="1" dirty="0" err="1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Firestore</a:t>
            </a:r>
            <a:r>
              <a:rPr lang="es-AR" sz="1600" b="1" dirty="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, abarcando el diseño de esquemas, desarrollo de procesos ELT y gestión continua para optimización y calidad de los datos.</a:t>
            </a:r>
            <a:endParaRPr lang="es-AR" sz="1600" dirty="0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</p:spTree>
    <p:extLst>
      <p:ext uri="{BB962C8B-B14F-4D97-AF65-F5344CB8AC3E}">
        <p14:creationId xmlns:p14="http://schemas.microsoft.com/office/powerpoint/2010/main" val="10125263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6"/>
          <p:cNvSpPr/>
          <p:nvPr/>
        </p:nvSpPr>
        <p:spPr>
          <a:xfrm>
            <a:off x="576350" y="617847"/>
            <a:ext cx="7940329" cy="484800"/>
          </a:xfrm>
          <a:prstGeom prst="rect">
            <a:avLst/>
          </a:prstGeom>
          <a:gradFill>
            <a:gsLst>
              <a:gs pos="0">
                <a:srgbClr val="00BCC2"/>
              </a:gs>
              <a:gs pos="100000">
                <a:srgbClr val="B2E4C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9" name="Google Shape;269;p36"/>
          <p:cNvGrpSpPr/>
          <p:nvPr/>
        </p:nvGrpSpPr>
        <p:grpSpPr>
          <a:xfrm>
            <a:off x="405288" y="860247"/>
            <a:ext cx="171062" cy="3573978"/>
            <a:chOff x="5816800" y="2392347"/>
            <a:chExt cx="171062" cy="3573978"/>
          </a:xfrm>
        </p:grpSpPr>
        <p:sp>
          <p:nvSpPr>
            <p:cNvPr id="270" name="Google Shape;270;p36"/>
            <p:cNvSpPr/>
            <p:nvPr/>
          </p:nvSpPr>
          <p:spPr>
            <a:xfrm>
              <a:off x="5816800" y="5896425"/>
              <a:ext cx="69900" cy="69900"/>
            </a:xfrm>
            <a:prstGeom prst="ellipse">
              <a:avLst/>
            </a:prstGeom>
            <a:gradFill>
              <a:gsLst>
                <a:gs pos="0">
                  <a:srgbClr val="82BCFE"/>
                </a:gs>
                <a:gs pos="100000">
                  <a:srgbClr val="0C77F1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71" name="Google Shape;271;p36"/>
            <p:cNvCxnSpPr>
              <a:cxnSpLocks/>
              <a:stCxn id="270" idx="2"/>
              <a:endCxn id="249" idx="1"/>
            </p:cNvCxnSpPr>
            <p:nvPr/>
          </p:nvCxnSpPr>
          <p:spPr>
            <a:xfrm rot="10800000" flipH="1">
              <a:off x="5816800" y="2392347"/>
              <a:ext cx="171062" cy="3539028"/>
            </a:xfrm>
            <a:prstGeom prst="bentConnector3">
              <a:avLst>
                <a:gd name="adj1" fmla="val -133636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72" name="Google Shape;272;p36"/>
          <p:cNvGrpSpPr/>
          <p:nvPr/>
        </p:nvGrpSpPr>
        <p:grpSpPr>
          <a:xfrm flipH="1">
            <a:off x="8516679" y="860247"/>
            <a:ext cx="222119" cy="3573978"/>
            <a:chOff x="5816800" y="2392347"/>
            <a:chExt cx="222119" cy="3573978"/>
          </a:xfrm>
        </p:grpSpPr>
        <p:sp>
          <p:nvSpPr>
            <p:cNvPr id="273" name="Google Shape;273;p36"/>
            <p:cNvSpPr/>
            <p:nvPr/>
          </p:nvSpPr>
          <p:spPr>
            <a:xfrm>
              <a:off x="5816800" y="5896425"/>
              <a:ext cx="69900" cy="69900"/>
            </a:xfrm>
            <a:prstGeom prst="ellipse">
              <a:avLst/>
            </a:prstGeom>
            <a:gradFill>
              <a:gsLst>
                <a:gs pos="0">
                  <a:srgbClr val="82BCFE"/>
                </a:gs>
                <a:gs pos="100000">
                  <a:srgbClr val="0C77F1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74" name="Google Shape;274;p36"/>
            <p:cNvCxnSpPr>
              <a:cxnSpLocks/>
              <a:stCxn id="273" idx="2"/>
              <a:endCxn id="249" idx="3"/>
            </p:cNvCxnSpPr>
            <p:nvPr/>
          </p:nvCxnSpPr>
          <p:spPr>
            <a:xfrm flipV="1">
              <a:off x="5816800" y="2392347"/>
              <a:ext cx="222119" cy="3539028"/>
            </a:xfrm>
            <a:prstGeom prst="bentConnector3">
              <a:avLst>
                <a:gd name="adj1" fmla="val -10291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75" name="Google Shape;275;p36"/>
          <p:cNvSpPr txBox="1">
            <a:spLocks noGrp="1"/>
          </p:cNvSpPr>
          <p:nvPr>
            <p:ph type="title"/>
          </p:nvPr>
        </p:nvSpPr>
        <p:spPr>
          <a:xfrm>
            <a:off x="719974" y="539400"/>
            <a:ext cx="770400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dirty="0">
                <a:solidFill>
                  <a:schemeClr val="dk1"/>
                </a:solidFill>
              </a:rPr>
              <a:t>Data </a:t>
            </a:r>
            <a:r>
              <a:rPr lang="es-AR" dirty="0" err="1">
                <a:solidFill>
                  <a:schemeClr val="dk1"/>
                </a:solidFill>
              </a:rPr>
              <a:t>Analysts</a:t>
            </a:r>
            <a:endParaRPr lang="es-AR" dirty="0">
              <a:solidFill>
                <a:schemeClr val="dk1"/>
              </a:solidFill>
            </a:endParaRPr>
          </a:p>
        </p:txBody>
      </p:sp>
      <p:sp>
        <p:nvSpPr>
          <p:cNvPr id="12" name="Google Shape;233;p35">
            <a:extLst>
              <a:ext uri="{FF2B5EF4-FFF2-40B4-BE49-F238E27FC236}">
                <a16:creationId xmlns:a16="http://schemas.microsoft.com/office/drawing/2014/main" id="{B48117C2-E116-2EB7-8598-121E896CE244}"/>
              </a:ext>
            </a:extLst>
          </p:cNvPr>
          <p:cNvSpPr/>
          <p:nvPr/>
        </p:nvSpPr>
        <p:spPr>
          <a:xfrm>
            <a:off x="5039089" y="1601514"/>
            <a:ext cx="3487800" cy="3132600"/>
          </a:xfrm>
          <a:prstGeom prst="ellipse">
            <a:avLst/>
          </a:prstGeom>
          <a:gradFill>
            <a:gsLst>
              <a:gs pos="0">
                <a:srgbClr val="170F8D"/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233;p35">
            <a:extLst>
              <a:ext uri="{FF2B5EF4-FFF2-40B4-BE49-F238E27FC236}">
                <a16:creationId xmlns:a16="http://schemas.microsoft.com/office/drawing/2014/main" id="{C860C8B4-28CE-5267-96FE-EDA8F13E7389}"/>
              </a:ext>
            </a:extLst>
          </p:cNvPr>
          <p:cNvSpPr/>
          <p:nvPr/>
        </p:nvSpPr>
        <p:spPr>
          <a:xfrm>
            <a:off x="0" y="878695"/>
            <a:ext cx="3487800" cy="3132600"/>
          </a:xfrm>
          <a:prstGeom prst="ellipse">
            <a:avLst/>
          </a:prstGeom>
          <a:gradFill>
            <a:gsLst>
              <a:gs pos="0">
                <a:srgbClr val="170F8D"/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36"/>
          <p:cNvSpPr txBox="1"/>
          <p:nvPr/>
        </p:nvSpPr>
        <p:spPr>
          <a:xfrm>
            <a:off x="2408018" y="2037140"/>
            <a:ext cx="6015957" cy="27077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600" b="1" dirty="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Las responsabilidades abarcan la implementación y administración de bases de datos en </a:t>
            </a:r>
            <a:r>
              <a:rPr lang="es-AR" sz="1600" b="1" dirty="0" err="1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BigQuery</a:t>
            </a:r>
            <a:r>
              <a:rPr lang="es-AR" sz="1600" b="1" dirty="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, el desarrollo de paneles interactivos en </a:t>
            </a:r>
            <a:r>
              <a:rPr lang="es-AR" sz="1600" b="1" dirty="0" err="1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Looker</a:t>
            </a:r>
            <a:r>
              <a:rPr lang="es-AR" sz="1600" b="1" dirty="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 Studio para análisis de datos, y la organización de tareas y seguimiento del progreso mediante la plataforma </a:t>
            </a:r>
            <a:r>
              <a:rPr lang="es-AR" sz="1600" b="1" dirty="0" err="1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ClickUp</a:t>
            </a:r>
            <a:r>
              <a:rPr lang="es-AR" sz="1600" b="1" dirty="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. Además, se incluye la creación y mantenimiento de </a:t>
            </a:r>
            <a:r>
              <a:rPr lang="es-AR" sz="1600" b="1" dirty="0" err="1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KPIs</a:t>
            </a:r>
            <a:r>
              <a:rPr lang="es-AR" sz="1600" b="1" dirty="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 específicos.</a:t>
            </a:r>
            <a:endParaRPr lang="es-AR" sz="1600" dirty="0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5" name="Cuadro de texto 2">
            <a:extLst>
              <a:ext uri="{FF2B5EF4-FFF2-40B4-BE49-F238E27FC236}">
                <a16:creationId xmlns:a16="http://schemas.microsoft.com/office/drawing/2014/main" id="{43716D05-EEF2-4D25-2371-97C4A0E405DA}"/>
              </a:ext>
            </a:extLst>
          </p:cNvPr>
          <p:cNvSpPr>
            <a:spLocks/>
          </p:cNvSpPr>
          <p:nvPr/>
        </p:nvSpPr>
        <p:spPr>
          <a:xfrm>
            <a:off x="576351" y="1207436"/>
            <a:ext cx="7940328" cy="405047"/>
          </a:xfrm>
          <a:prstGeom prst="rect">
            <a:avLst/>
          </a:prstGeom>
          <a:ln>
            <a:noFill/>
          </a:ln>
        </p:spPr>
        <p:txBody>
          <a:bodyPr vert="horz" wrap="square" lIns="91440" tIns="45720" rIns="91440" bIns="45720" anchor="t">
            <a:prstTxWarp prst="textNoShape">
              <a:avLst/>
            </a:prstTxWarp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MX" sz="2000" b="1" i="1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SimSun" panose="02010600030101010101" pitchFamily="2" charset="-122"/>
              </a:rPr>
              <a:t>Delfina Longo | Carlos Hidalgo</a:t>
            </a:r>
            <a:endParaRPr lang="es-AR" sz="1600" b="1" i="1" dirty="0">
              <a:effectLst/>
              <a:latin typeface="Calibri" panose="020F0502020204030204" pitchFamily="34" charset="0"/>
              <a:ea typeface="Calibri" panose="020F0502020204030204" pitchFamily="34" charset="0"/>
              <a:cs typeface="SimSun" panose="02010600030101010101" pitchFamily="2" charset="-122"/>
            </a:endParaRPr>
          </a:p>
        </p:txBody>
      </p:sp>
      <p:grpSp>
        <p:nvGrpSpPr>
          <p:cNvPr id="2" name="Google Shape;6345;p74">
            <a:extLst>
              <a:ext uri="{FF2B5EF4-FFF2-40B4-BE49-F238E27FC236}">
                <a16:creationId xmlns:a16="http://schemas.microsoft.com/office/drawing/2014/main" id="{00CC40EF-8503-EC02-511A-B21044D37AD8}"/>
              </a:ext>
            </a:extLst>
          </p:cNvPr>
          <p:cNvGrpSpPr>
            <a:grpSpLocks/>
          </p:cNvGrpSpPr>
          <p:nvPr/>
        </p:nvGrpSpPr>
        <p:grpSpPr>
          <a:xfrm>
            <a:off x="772412" y="2571750"/>
            <a:ext cx="1439545" cy="1439545"/>
            <a:chOff x="0" y="0"/>
            <a:chExt cx="316650" cy="317450"/>
          </a:xfrm>
        </p:grpSpPr>
        <p:sp>
          <p:nvSpPr>
            <p:cNvPr id="3" name="Forma libre 2">
              <a:extLst>
                <a:ext uri="{FF2B5EF4-FFF2-40B4-BE49-F238E27FC236}">
                  <a16:creationId xmlns:a16="http://schemas.microsoft.com/office/drawing/2014/main" id="{894C46A4-188E-E10A-5086-92F1772B8C22}"/>
                </a:ext>
              </a:extLst>
            </p:cNvPr>
            <p:cNvSpPr/>
            <p:nvPr/>
          </p:nvSpPr>
          <p:spPr>
            <a:xfrm>
              <a:off x="0" y="0"/>
              <a:ext cx="316650" cy="317450"/>
            </a:xfrm>
            <a:custGeom>
              <a:avLst/>
              <a:gdLst/>
              <a:ahLst/>
              <a:cxnLst/>
              <a:rect l="l" t="t" r="r" b="b"/>
              <a:pathLst>
                <a:path w="12666" h="12698">
                  <a:moveTo>
                    <a:pt x="379" y="1"/>
                  </a:moveTo>
                  <a:cubicBezTo>
                    <a:pt x="158" y="1"/>
                    <a:pt x="1" y="190"/>
                    <a:pt x="1" y="410"/>
                  </a:cubicBezTo>
                  <a:lnTo>
                    <a:pt x="1" y="12256"/>
                  </a:lnTo>
                  <a:cubicBezTo>
                    <a:pt x="1" y="12508"/>
                    <a:pt x="190" y="12697"/>
                    <a:pt x="379" y="12697"/>
                  </a:cubicBezTo>
                  <a:lnTo>
                    <a:pt x="12256" y="12697"/>
                  </a:lnTo>
                  <a:cubicBezTo>
                    <a:pt x="12477" y="12697"/>
                    <a:pt x="12666" y="12508"/>
                    <a:pt x="12666" y="12256"/>
                  </a:cubicBezTo>
                  <a:cubicBezTo>
                    <a:pt x="12634" y="12067"/>
                    <a:pt x="12477" y="11878"/>
                    <a:pt x="12256" y="11878"/>
                  </a:cubicBezTo>
                  <a:lnTo>
                    <a:pt x="820" y="11878"/>
                  </a:lnTo>
                  <a:lnTo>
                    <a:pt x="820" y="410"/>
                  </a:lnTo>
                  <a:cubicBezTo>
                    <a:pt x="820" y="158"/>
                    <a:pt x="631" y="1"/>
                    <a:pt x="37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4" name="Forma libre 3">
              <a:extLst>
                <a:ext uri="{FF2B5EF4-FFF2-40B4-BE49-F238E27FC236}">
                  <a16:creationId xmlns:a16="http://schemas.microsoft.com/office/drawing/2014/main" id="{290DB278-1717-DDEE-7D1C-3329F6705187}"/>
                </a:ext>
              </a:extLst>
            </p:cNvPr>
            <p:cNvSpPr/>
            <p:nvPr/>
          </p:nvSpPr>
          <p:spPr>
            <a:xfrm>
              <a:off x="44125" y="89800"/>
              <a:ext cx="272525" cy="149675"/>
            </a:xfrm>
            <a:custGeom>
              <a:avLst/>
              <a:gdLst/>
              <a:ahLst/>
              <a:cxnLst/>
              <a:rect l="l" t="t" r="r" b="b"/>
              <a:pathLst>
                <a:path w="10901" h="5987">
                  <a:moveTo>
                    <a:pt x="9641" y="0"/>
                  </a:moveTo>
                  <a:cubicBezTo>
                    <a:pt x="8979" y="0"/>
                    <a:pt x="8444" y="536"/>
                    <a:pt x="8444" y="1229"/>
                  </a:cubicBezTo>
                  <a:cubicBezTo>
                    <a:pt x="8444" y="1418"/>
                    <a:pt x="8475" y="1575"/>
                    <a:pt x="8538" y="1733"/>
                  </a:cubicBezTo>
                  <a:lnTo>
                    <a:pt x="6900" y="3403"/>
                  </a:lnTo>
                  <a:cubicBezTo>
                    <a:pt x="6742" y="3308"/>
                    <a:pt x="6553" y="3277"/>
                    <a:pt x="6396" y="3277"/>
                  </a:cubicBezTo>
                  <a:cubicBezTo>
                    <a:pt x="6238" y="3277"/>
                    <a:pt x="6018" y="3308"/>
                    <a:pt x="5860" y="3403"/>
                  </a:cubicBezTo>
                  <a:lnTo>
                    <a:pt x="5041" y="2552"/>
                  </a:lnTo>
                  <a:cubicBezTo>
                    <a:pt x="5136" y="2395"/>
                    <a:pt x="5167" y="2206"/>
                    <a:pt x="5167" y="2048"/>
                  </a:cubicBezTo>
                  <a:cubicBezTo>
                    <a:pt x="5167" y="1386"/>
                    <a:pt x="4600" y="819"/>
                    <a:pt x="3938" y="819"/>
                  </a:cubicBezTo>
                  <a:cubicBezTo>
                    <a:pt x="3277" y="819"/>
                    <a:pt x="2710" y="1386"/>
                    <a:pt x="2710" y="2048"/>
                  </a:cubicBezTo>
                  <a:cubicBezTo>
                    <a:pt x="2710" y="2237"/>
                    <a:pt x="2773" y="2395"/>
                    <a:pt x="2836" y="2552"/>
                  </a:cubicBezTo>
                  <a:lnTo>
                    <a:pt x="1733" y="3655"/>
                  </a:lnTo>
                  <a:cubicBezTo>
                    <a:pt x="1575" y="3592"/>
                    <a:pt x="1386" y="3560"/>
                    <a:pt x="1229" y="3560"/>
                  </a:cubicBezTo>
                  <a:cubicBezTo>
                    <a:pt x="567" y="3560"/>
                    <a:pt x="0" y="4096"/>
                    <a:pt x="0" y="4757"/>
                  </a:cubicBezTo>
                  <a:cubicBezTo>
                    <a:pt x="0" y="5451"/>
                    <a:pt x="567" y="5986"/>
                    <a:pt x="1229" y="5986"/>
                  </a:cubicBezTo>
                  <a:cubicBezTo>
                    <a:pt x="1891" y="5986"/>
                    <a:pt x="2458" y="5451"/>
                    <a:pt x="2458" y="4757"/>
                  </a:cubicBezTo>
                  <a:cubicBezTo>
                    <a:pt x="2458" y="4568"/>
                    <a:pt x="2395" y="4411"/>
                    <a:pt x="2332" y="4253"/>
                  </a:cubicBezTo>
                  <a:lnTo>
                    <a:pt x="3434" y="3151"/>
                  </a:lnTo>
                  <a:cubicBezTo>
                    <a:pt x="3592" y="3214"/>
                    <a:pt x="3781" y="3277"/>
                    <a:pt x="3938" y="3277"/>
                  </a:cubicBezTo>
                  <a:cubicBezTo>
                    <a:pt x="4096" y="3277"/>
                    <a:pt x="4285" y="3214"/>
                    <a:pt x="4442" y="3151"/>
                  </a:cubicBezTo>
                  <a:lnTo>
                    <a:pt x="5293" y="3970"/>
                  </a:lnTo>
                  <a:cubicBezTo>
                    <a:pt x="5199" y="4127"/>
                    <a:pt x="5167" y="4348"/>
                    <a:pt x="5167" y="4505"/>
                  </a:cubicBezTo>
                  <a:cubicBezTo>
                    <a:pt x="5167" y="5167"/>
                    <a:pt x="5703" y="5703"/>
                    <a:pt x="6396" y="5703"/>
                  </a:cubicBezTo>
                  <a:cubicBezTo>
                    <a:pt x="7057" y="5703"/>
                    <a:pt x="7593" y="5167"/>
                    <a:pt x="7593" y="4505"/>
                  </a:cubicBezTo>
                  <a:cubicBezTo>
                    <a:pt x="7593" y="4285"/>
                    <a:pt x="7561" y="4127"/>
                    <a:pt x="7498" y="3970"/>
                  </a:cubicBezTo>
                  <a:lnTo>
                    <a:pt x="9137" y="2332"/>
                  </a:lnTo>
                  <a:cubicBezTo>
                    <a:pt x="9294" y="2395"/>
                    <a:pt x="9483" y="2458"/>
                    <a:pt x="9641" y="2458"/>
                  </a:cubicBezTo>
                  <a:cubicBezTo>
                    <a:pt x="10334" y="2458"/>
                    <a:pt x="10901" y="1890"/>
                    <a:pt x="10901" y="1229"/>
                  </a:cubicBezTo>
                  <a:cubicBezTo>
                    <a:pt x="10901" y="536"/>
                    <a:pt x="10334" y="0"/>
                    <a:pt x="964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</p:grpSp>
    </p:spTree>
    <p:extLst>
      <p:ext uri="{BB962C8B-B14F-4D97-AF65-F5344CB8AC3E}">
        <p14:creationId xmlns:p14="http://schemas.microsoft.com/office/powerpoint/2010/main" val="40489155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6"/>
          <p:cNvSpPr/>
          <p:nvPr/>
        </p:nvSpPr>
        <p:spPr>
          <a:xfrm>
            <a:off x="576350" y="617847"/>
            <a:ext cx="7940329" cy="484800"/>
          </a:xfrm>
          <a:prstGeom prst="rect">
            <a:avLst/>
          </a:prstGeom>
          <a:gradFill>
            <a:gsLst>
              <a:gs pos="0">
                <a:srgbClr val="00BCC2"/>
              </a:gs>
              <a:gs pos="100000">
                <a:srgbClr val="B2E4C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9" name="Google Shape;269;p36"/>
          <p:cNvGrpSpPr/>
          <p:nvPr/>
        </p:nvGrpSpPr>
        <p:grpSpPr>
          <a:xfrm>
            <a:off x="405288" y="860247"/>
            <a:ext cx="171062" cy="3573978"/>
            <a:chOff x="5816800" y="2392347"/>
            <a:chExt cx="171062" cy="3573978"/>
          </a:xfrm>
        </p:grpSpPr>
        <p:sp>
          <p:nvSpPr>
            <p:cNvPr id="270" name="Google Shape;270;p36"/>
            <p:cNvSpPr/>
            <p:nvPr/>
          </p:nvSpPr>
          <p:spPr>
            <a:xfrm>
              <a:off x="5816800" y="5896425"/>
              <a:ext cx="69900" cy="69900"/>
            </a:xfrm>
            <a:prstGeom prst="ellipse">
              <a:avLst/>
            </a:prstGeom>
            <a:gradFill>
              <a:gsLst>
                <a:gs pos="0">
                  <a:srgbClr val="82BCFE"/>
                </a:gs>
                <a:gs pos="100000">
                  <a:srgbClr val="0C77F1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71" name="Google Shape;271;p36"/>
            <p:cNvCxnSpPr>
              <a:cxnSpLocks/>
              <a:stCxn id="270" idx="2"/>
              <a:endCxn id="249" idx="1"/>
            </p:cNvCxnSpPr>
            <p:nvPr/>
          </p:nvCxnSpPr>
          <p:spPr>
            <a:xfrm rot="10800000" flipH="1">
              <a:off x="5816800" y="2392347"/>
              <a:ext cx="171062" cy="3539028"/>
            </a:xfrm>
            <a:prstGeom prst="bentConnector3">
              <a:avLst>
                <a:gd name="adj1" fmla="val -133636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72" name="Google Shape;272;p36"/>
          <p:cNvGrpSpPr/>
          <p:nvPr/>
        </p:nvGrpSpPr>
        <p:grpSpPr>
          <a:xfrm flipH="1">
            <a:off x="8516679" y="860247"/>
            <a:ext cx="222119" cy="3573978"/>
            <a:chOff x="5816800" y="2392347"/>
            <a:chExt cx="222119" cy="3573978"/>
          </a:xfrm>
        </p:grpSpPr>
        <p:sp>
          <p:nvSpPr>
            <p:cNvPr id="273" name="Google Shape;273;p36"/>
            <p:cNvSpPr/>
            <p:nvPr/>
          </p:nvSpPr>
          <p:spPr>
            <a:xfrm>
              <a:off x="5816800" y="5896425"/>
              <a:ext cx="69900" cy="69900"/>
            </a:xfrm>
            <a:prstGeom prst="ellipse">
              <a:avLst/>
            </a:prstGeom>
            <a:gradFill>
              <a:gsLst>
                <a:gs pos="0">
                  <a:srgbClr val="82BCFE"/>
                </a:gs>
                <a:gs pos="100000">
                  <a:srgbClr val="0C77F1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74" name="Google Shape;274;p36"/>
            <p:cNvCxnSpPr>
              <a:cxnSpLocks/>
              <a:stCxn id="273" idx="2"/>
              <a:endCxn id="249" idx="3"/>
            </p:cNvCxnSpPr>
            <p:nvPr/>
          </p:nvCxnSpPr>
          <p:spPr>
            <a:xfrm flipV="1">
              <a:off x="5816800" y="2392347"/>
              <a:ext cx="222119" cy="3539028"/>
            </a:xfrm>
            <a:prstGeom prst="bentConnector3">
              <a:avLst>
                <a:gd name="adj1" fmla="val -10291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75" name="Google Shape;275;p36"/>
          <p:cNvSpPr txBox="1">
            <a:spLocks noGrp="1"/>
          </p:cNvSpPr>
          <p:nvPr>
            <p:ph type="title"/>
          </p:nvPr>
        </p:nvSpPr>
        <p:spPr>
          <a:xfrm>
            <a:off x="719974" y="539400"/>
            <a:ext cx="770400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dirty="0">
                <a:solidFill>
                  <a:schemeClr val="dk1"/>
                </a:solidFill>
              </a:rPr>
              <a:t>Data </a:t>
            </a:r>
            <a:r>
              <a:rPr lang="es-AR" dirty="0" err="1">
                <a:solidFill>
                  <a:schemeClr val="dk1"/>
                </a:solidFill>
              </a:rPr>
              <a:t>Scientist</a:t>
            </a:r>
            <a:r>
              <a:rPr lang="es-AR" dirty="0">
                <a:solidFill>
                  <a:schemeClr val="dk1"/>
                </a:solidFill>
              </a:rPr>
              <a:t> | Web Master</a:t>
            </a:r>
          </a:p>
        </p:txBody>
      </p:sp>
      <p:sp>
        <p:nvSpPr>
          <p:cNvPr id="10" name="Google Shape;233;p35">
            <a:extLst>
              <a:ext uri="{FF2B5EF4-FFF2-40B4-BE49-F238E27FC236}">
                <a16:creationId xmlns:a16="http://schemas.microsoft.com/office/drawing/2014/main" id="{4BAA4367-E92B-71E9-D3CE-92E67C557FB1}"/>
              </a:ext>
            </a:extLst>
          </p:cNvPr>
          <p:cNvSpPr/>
          <p:nvPr/>
        </p:nvSpPr>
        <p:spPr>
          <a:xfrm>
            <a:off x="5039089" y="1601514"/>
            <a:ext cx="3487800" cy="3132600"/>
          </a:xfrm>
          <a:prstGeom prst="ellipse">
            <a:avLst/>
          </a:prstGeom>
          <a:gradFill>
            <a:gsLst>
              <a:gs pos="0">
                <a:srgbClr val="170F8D"/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233;p35">
            <a:extLst>
              <a:ext uri="{FF2B5EF4-FFF2-40B4-BE49-F238E27FC236}">
                <a16:creationId xmlns:a16="http://schemas.microsoft.com/office/drawing/2014/main" id="{384A608B-0100-C974-CF4A-50A2268D91E5}"/>
              </a:ext>
            </a:extLst>
          </p:cNvPr>
          <p:cNvSpPr/>
          <p:nvPr/>
        </p:nvSpPr>
        <p:spPr>
          <a:xfrm>
            <a:off x="0" y="717891"/>
            <a:ext cx="3487800" cy="3132600"/>
          </a:xfrm>
          <a:prstGeom prst="ellipse">
            <a:avLst/>
          </a:prstGeom>
          <a:gradFill>
            <a:gsLst>
              <a:gs pos="0">
                <a:srgbClr val="170F8D"/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36"/>
          <p:cNvSpPr txBox="1"/>
          <p:nvPr/>
        </p:nvSpPr>
        <p:spPr>
          <a:xfrm>
            <a:off x="2408018" y="2037140"/>
            <a:ext cx="6015957" cy="27077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b="1" dirty="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Las responsabilidades abarcan la selección del entorno de trabajo, biblioteca y modelo de machine </a:t>
            </a:r>
            <a:r>
              <a:rPr lang="es-AR" b="1" dirty="0" err="1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learning</a:t>
            </a:r>
            <a:r>
              <a:rPr lang="es-AR" b="1" dirty="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, para luego implementarlo, entrenarlo, evaluarlo y validarlo, de manera que finalmente pueda ser desplegado y puesto en producción, devolviendo recomendaciones de hoteles.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s-AR" b="1" dirty="0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b="1" dirty="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Diseño y desarrollo del sitio web del proyecto, implementando las características y funcionalidades necesarias para poder hacer las mejores recomendaciones de hoteles. Dando a los clientes una experiencia superadora y otorgando información clara sobre sus consultas, haciendo hincapié en la facilidad para navegar el sitio.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s-AR" sz="1200" b="1" dirty="0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5" name="Cuadro de texto 2">
            <a:extLst>
              <a:ext uri="{FF2B5EF4-FFF2-40B4-BE49-F238E27FC236}">
                <a16:creationId xmlns:a16="http://schemas.microsoft.com/office/drawing/2014/main" id="{43716D05-EEF2-4D25-2371-97C4A0E405DA}"/>
              </a:ext>
            </a:extLst>
          </p:cNvPr>
          <p:cNvSpPr>
            <a:spLocks/>
          </p:cNvSpPr>
          <p:nvPr/>
        </p:nvSpPr>
        <p:spPr>
          <a:xfrm>
            <a:off x="576351" y="1207436"/>
            <a:ext cx="7940328" cy="405047"/>
          </a:xfrm>
          <a:prstGeom prst="rect">
            <a:avLst/>
          </a:prstGeom>
          <a:ln>
            <a:noFill/>
          </a:ln>
        </p:spPr>
        <p:txBody>
          <a:bodyPr vert="horz" wrap="square" lIns="91440" tIns="45720" rIns="91440" bIns="45720" anchor="t">
            <a:prstTxWarp prst="textNoShape">
              <a:avLst/>
            </a:prstTxWarp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MX" sz="2000" b="1" i="1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SimSun" panose="02010600030101010101" pitchFamily="2" charset="-122"/>
              </a:rPr>
              <a:t>Miguel Dallanegra</a:t>
            </a:r>
            <a:endParaRPr lang="es-AR" sz="1600" b="1" i="1" dirty="0">
              <a:effectLst/>
              <a:latin typeface="Calibri" panose="020F0502020204030204" pitchFamily="34" charset="0"/>
              <a:ea typeface="Calibri" panose="020F0502020204030204" pitchFamily="34" charset="0"/>
              <a:cs typeface="SimSun" panose="02010600030101010101" pitchFamily="2" charset="-122"/>
            </a:endParaRPr>
          </a:p>
        </p:txBody>
      </p:sp>
      <p:grpSp>
        <p:nvGrpSpPr>
          <p:cNvPr id="6" name="Google Shape;7552;p76">
            <a:extLst>
              <a:ext uri="{FF2B5EF4-FFF2-40B4-BE49-F238E27FC236}">
                <a16:creationId xmlns:a16="http://schemas.microsoft.com/office/drawing/2014/main" id="{225C71E9-4B3A-D786-CFE4-7A4CF571AE42}"/>
              </a:ext>
            </a:extLst>
          </p:cNvPr>
          <p:cNvGrpSpPr>
            <a:grpSpLocks/>
          </p:cNvGrpSpPr>
          <p:nvPr/>
        </p:nvGrpSpPr>
        <p:grpSpPr>
          <a:xfrm>
            <a:off x="772412" y="2496519"/>
            <a:ext cx="1439545" cy="1439545"/>
            <a:chOff x="0" y="0"/>
            <a:chExt cx="300900" cy="300900"/>
          </a:xfrm>
        </p:grpSpPr>
        <p:sp>
          <p:nvSpPr>
            <p:cNvPr id="7" name="Forma libre 6">
              <a:extLst>
                <a:ext uri="{FF2B5EF4-FFF2-40B4-BE49-F238E27FC236}">
                  <a16:creationId xmlns:a16="http://schemas.microsoft.com/office/drawing/2014/main" id="{82751968-C6EC-8AC2-D8CB-5C7E771C8F8B}"/>
                </a:ext>
              </a:extLst>
            </p:cNvPr>
            <p:cNvSpPr/>
            <p:nvPr/>
          </p:nvSpPr>
          <p:spPr>
            <a:xfrm>
              <a:off x="0" y="0"/>
              <a:ext cx="300900" cy="300900"/>
            </a:xfrm>
            <a:custGeom>
              <a:avLst/>
              <a:gdLst/>
              <a:ahLst/>
              <a:cxnLst/>
              <a:rect l="l" t="t" r="r" b="b"/>
              <a:pathLst>
                <a:path w="12036" h="12036">
                  <a:moveTo>
                    <a:pt x="3246" y="2868"/>
                  </a:moveTo>
                  <a:cubicBezTo>
                    <a:pt x="3435" y="2868"/>
                    <a:pt x="3592" y="3025"/>
                    <a:pt x="3592" y="3246"/>
                  </a:cubicBezTo>
                  <a:cubicBezTo>
                    <a:pt x="3592" y="3435"/>
                    <a:pt x="3435" y="3592"/>
                    <a:pt x="3246" y="3592"/>
                  </a:cubicBezTo>
                  <a:cubicBezTo>
                    <a:pt x="3057" y="3592"/>
                    <a:pt x="2899" y="3435"/>
                    <a:pt x="2899" y="3246"/>
                  </a:cubicBezTo>
                  <a:cubicBezTo>
                    <a:pt x="2899" y="3025"/>
                    <a:pt x="3057" y="2868"/>
                    <a:pt x="3246" y="2868"/>
                  </a:cubicBezTo>
                  <a:close/>
                  <a:moveTo>
                    <a:pt x="8854" y="2868"/>
                  </a:moveTo>
                  <a:cubicBezTo>
                    <a:pt x="9043" y="2868"/>
                    <a:pt x="9200" y="3025"/>
                    <a:pt x="9200" y="3246"/>
                  </a:cubicBezTo>
                  <a:cubicBezTo>
                    <a:pt x="9200" y="3435"/>
                    <a:pt x="9043" y="3592"/>
                    <a:pt x="8854" y="3592"/>
                  </a:cubicBezTo>
                  <a:cubicBezTo>
                    <a:pt x="8665" y="3592"/>
                    <a:pt x="8507" y="3435"/>
                    <a:pt x="8507" y="3246"/>
                  </a:cubicBezTo>
                  <a:cubicBezTo>
                    <a:pt x="8507" y="3025"/>
                    <a:pt x="8665" y="2868"/>
                    <a:pt x="8854" y="2868"/>
                  </a:cubicBezTo>
                  <a:close/>
                  <a:moveTo>
                    <a:pt x="6774" y="3277"/>
                  </a:moveTo>
                  <a:cubicBezTo>
                    <a:pt x="6963" y="3277"/>
                    <a:pt x="7121" y="3435"/>
                    <a:pt x="7121" y="3624"/>
                  </a:cubicBezTo>
                  <a:lnTo>
                    <a:pt x="7121" y="3876"/>
                  </a:lnTo>
                  <a:cubicBezTo>
                    <a:pt x="7247" y="3907"/>
                    <a:pt x="7341" y="3970"/>
                    <a:pt x="7467" y="4065"/>
                  </a:cubicBezTo>
                  <a:lnTo>
                    <a:pt x="7656" y="3939"/>
                  </a:lnTo>
                  <a:cubicBezTo>
                    <a:pt x="7706" y="3919"/>
                    <a:pt x="7766" y="3908"/>
                    <a:pt x="7825" y="3908"/>
                  </a:cubicBezTo>
                  <a:cubicBezTo>
                    <a:pt x="7955" y="3908"/>
                    <a:pt x="8086" y="3957"/>
                    <a:pt x="8129" y="4065"/>
                  </a:cubicBezTo>
                  <a:lnTo>
                    <a:pt x="8854" y="5294"/>
                  </a:lnTo>
                  <a:cubicBezTo>
                    <a:pt x="8917" y="5451"/>
                    <a:pt x="8885" y="5672"/>
                    <a:pt x="8728" y="5735"/>
                  </a:cubicBezTo>
                  <a:lnTo>
                    <a:pt x="8539" y="5861"/>
                  </a:lnTo>
                  <a:lnTo>
                    <a:pt x="8539" y="6270"/>
                  </a:lnTo>
                  <a:lnTo>
                    <a:pt x="8728" y="6396"/>
                  </a:lnTo>
                  <a:cubicBezTo>
                    <a:pt x="8885" y="6459"/>
                    <a:pt x="8980" y="6711"/>
                    <a:pt x="8854" y="6869"/>
                  </a:cubicBezTo>
                  <a:lnTo>
                    <a:pt x="8129" y="8066"/>
                  </a:lnTo>
                  <a:cubicBezTo>
                    <a:pt x="8043" y="8174"/>
                    <a:pt x="7927" y="8222"/>
                    <a:pt x="7812" y="8222"/>
                  </a:cubicBezTo>
                  <a:cubicBezTo>
                    <a:pt x="7759" y="8222"/>
                    <a:pt x="7706" y="8212"/>
                    <a:pt x="7656" y="8192"/>
                  </a:cubicBezTo>
                  <a:lnTo>
                    <a:pt x="7467" y="8066"/>
                  </a:lnTo>
                  <a:cubicBezTo>
                    <a:pt x="7341" y="8160"/>
                    <a:pt x="7215" y="8223"/>
                    <a:pt x="7121" y="8255"/>
                  </a:cubicBezTo>
                  <a:lnTo>
                    <a:pt x="7121" y="8507"/>
                  </a:lnTo>
                  <a:cubicBezTo>
                    <a:pt x="7121" y="8696"/>
                    <a:pt x="6963" y="8854"/>
                    <a:pt x="6774" y="8854"/>
                  </a:cubicBezTo>
                  <a:lnTo>
                    <a:pt x="5357" y="8854"/>
                  </a:lnTo>
                  <a:cubicBezTo>
                    <a:pt x="5136" y="8854"/>
                    <a:pt x="4978" y="8696"/>
                    <a:pt x="4978" y="8507"/>
                  </a:cubicBezTo>
                  <a:lnTo>
                    <a:pt x="4978" y="8255"/>
                  </a:lnTo>
                  <a:cubicBezTo>
                    <a:pt x="4884" y="8223"/>
                    <a:pt x="4758" y="8160"/>
                    <a:pt x="4632" y="8066"/>
                  </a:cubicBezTo>
                  <a:lnTo>
                    <a:pt x="4443" y="8192"/>
                  </a:lnTo>
                  <a:cubicBezTo>
                    <a:pt x="4393" y="8212"/>
                    <a:pt x="4334" y="8222"/>
                    <a:pt x="4274" y="8222"/>
                  </a:cubicBezTo>
                  <a:cubicBezTo>
                    <a:pt x="4145" y="8222"/>
                    <a:pt x="4013" y="8174"/>
                    <a:pt x="3970" y="8066"/>
                  </a:cubicBezTo>
                  <a:lnTo>
                    <a:pt x="3246" y="6869"/>
                  </a:lnTo>
                  <a:cubicBezTo>
                    <a:pt x="3183" y="6680"/>
                    <a:pt x="3214" y="6459"/>
                    <a:pt x="3372" y="6396"/>
                  </a:cubicBezTo>
                  <a:lnTo>
                    <a:pt x="3561" y="6270"/>
                  </a:lnTo>
                  <a:lnTo>
                    <a:pt x="3561" y="5861"/>
                  </a:lnTo>
                  <a:lnTo>
                    <a:pt x="3372" y="5735"/>
                  </a:lnTo>
                  <a:cubicBezTo>
                    <a:pt x="3214" y="5672"/>
                    <a:pt x="3151" y="5420"/>
                    <a:pt x="3246" y="5294"/>
                  </a:cubicBezTo>
                  <a:lnTo>
                    <a:pt x="3970" y="4065"/>
                  </a:lnTo>
                  <a:cubicBezTo>
                    <a:pt x="4013" y="3958"/>
                    <a:pt x="4142" y="3880"/>
                    <a:pt x="4270" y="3880"/>
                  </a:cubicBezTo>
                  <a:cubicBezTo>
                    <a:pt x="4331" y="3880"/>
                    <a:pt x="4392" y="3898"/>
                    <a:pt x="4443" y="3939"/>
                  </a:cubicBezTo>
                  <a:lnTo>
                    <a:pt x="4632" y="4065"/>
                  </a:lnTo>
                  <a:cubicBezTo>
                    <a:pt x="4758" y="3970"/>
                    <a:pt x="4884" y="3907"/>
                    <a:pt x="4978" y="3876"/>
                  </a:cubicBezTo>
                  <a:lnTo>
                    <a:pt x="4978" y="3624"/>
                  </a:lnTo>
                  <a:cubicBezTo>
                    <a:pt x="4978" y="3435"/>
                    <a:pt x="5136" y="3277"/>
                    <a:pt x="5357" y="3277"/>
                  </a:cubicBezTo>
                  <a:close/>
                  <a:moveTo>
                    <a:pt x="3246" y="8475"/>
                  </a:moveTo>
                  <a:cubicBezTo>
                    <a:pt x="3435" y="8475"/>
                    <a:pt x="3592" y="8633"/>
                    <a:pt x="3592" y="8822"/>
                  </a:cubicBezTo>
                  <a:cubicBezTo>
                    <a:pt x="3592" y="9043"/>
                    <a:pt x="3435" y="9169"/>
                    <a:pt x="3246" y="9169"/>
                  </a:cubicBezTo>
                  <a:cubicBezTo>
                    <a:pt x="3057" y="9169"/>
                    <a:pt x="2899" y="9011"/>
                    <a:pt x="2899" y="8822"/>
                  </a:cubicBezTo>
                  <a:cubicBezTo>
                    <a:pt x="2899" y="8633"/>
                    <a:pt x="3057" y="8475"/>
                    <a:pt x="3246" y="8475"/>
                  </a:cubicBezTo>
                  <a:close/>
                  <a:moveTo>
                    <a:pt x="8854" y="8475"/>
                  </a:moveTo>
                  <a:cubicBezTo>
                    <a:pt x="9043" y="8475"/>
                    <a:pt x="9200" y="8633"/>
                    <a:pt x="9200" y="8822"/>
                  </a:cubicBezTo>
                  <a:cubicBezTo>
                    <a:pt x="9200" y="9043"/>
                    <a:pt x="9043" y="9169"/>
                    <a:pt x="8854" y="9169"/>
                  </a:cubicBezTo>
                  <a:cubicBezTo>
                    <a:pt x="8665" y="9169"/>
                    <a:pt x="8507" y="9011"/>
                    <a:pt x="8507" y="8822"/>
                  </a:cubicBezTo>
                  <a:cubicBezTo>
                    <a:pt x="8507" y="8633"/>
                    <a:pt x="8665" y="8475"/>
                    <a:pt x="8854" y="8475"/>
                  </a:cubicBezTo>
                  <a:close/>
                  <a:moveTo>
                    <a:pt x="3183" y="1"/>
                  </a:moveTo>
                  <a:cubicBezTo>
                    <a:pt x="2994" y="1"/>
                    <a:pt x="2836" y="158"/>
                    <a:pt x="2836" y="347"/>
                  </a:cubicBezTo>
                  <a:lnTo>
                    <a:pt x="2836" y="1418"/>
                  </a:lnTo>
                  <a:lnTo>
                    <a:pt x="2458" y="1418"/>
                  </a:lnTo>
                  <a:cubicBezTo>
                    <a:pt x="1891" y="1418"/>
                    <a:pt x="1418" y="1891"/>
                    <a:pt x="1418" y="2490"/>
                  </a:cubicBezTo>
                  <a:lnTo>
                    <a:pt x="1418" y="2836"/>
                  </a:lnTo>
                  <a:lnTo>
                    <a:pt x="347" y="2836"/>
                  </a:lnTo>
                  <a:cubicBezTo>
                    <a:pt x="158" y="2836"/>
                    <a:pt x="1" y="2994"/>
                    <a:pt x="1" y="3183"/>
                  </a:cubicBezTo>
                  <a:cubicBezTo>
                    <a:pt x="1" y="3372"/>
                    <a:pt x="158" y="3529"/>
                    <a:pt x="347" y="3529"/>
                  </a:cubicBezTo>
                  <a:lnTo>
                    <a:pt x="1418" y="3529"/>
                  </a:lnTo>
                  <a:lnTo>
                    <a:pt x="1418" y="4254"/>
                  </a:lnTo>
                  <a:lnTo>
                    <a:pt x="347" y="4254"/>
                  </a:lnTo>
                  <a:cubicBezTo>
                    <a:pt x="158" y="4254"/>
                    <a:pt x="1" y="4411"/>
                    <a:pt x="1" y="4600"/>
                  </a:cubicBezTo>
                  <a:cubicBezTo>
                    <a:pt x="1" y="4821"/>
                    <a:pt x="158" y="4978"/>
                    <a:pt x="347" y="4978"/>
                  </a:cubicBezTo>
                  <a:lnTo>
                    <a:pt x="1418" y="4978"/>
                  </a:lnTo>
                  <a:lnTo>
                    <a:pt x="1418" y="5672"/>
                  </a:lnTo>
                  <a:lnTo>
                    <a:pt x="347" y="5672"/>
                  </a:lnTo>
                  <a:cubicBezTo>
                    <a:pt x="158" y="5672"/>
                    <a:pt x="1" y="5829"/>
                    <a:pt x="1" y="6018"/>
                  </a:cubicBezTo>
                  <a:cubicBezTo>
                    <a:pt x="1" y="6239"/>
                    <a:pt x="158" y="6396"/>
                    <a:pt x="347" y="6396"/>
                  </a:cubicBezTo>
                  <a:lnTo>
                    <a:pt x="1418" y="6396"/>
                  </a:lnTo>
                  <a:lnTo>
                    <a:pt x="1418" y="7089"/>
                  </a:lnTo>
                  <a:lnTo>
                    <a:pt x="347" y="7089"/>
                  </a:lnTo>
                  <a:cubicBezTo>
                    <a:pt x="158" y="7089"/>
                    <a:pt x="1" y="7247"/>
                    <a:pt x="1" y="7436"/>
                  </a:cubicBezTo>
                  <a:cubicBezTo>
                    <a:pt x="1" y="7656"/>
                    <a:pt x="158" y="7814"/>
                    <a:pt x="347" y="7814"/>
                  </a:cubicBezTo>
                  <a:lnTo>
                    <a:pt x="1418" y="7814"/>
                  </a:lnTo>
                  <a:lnTo>
                    <a:pt x="1418" y="8507"/>
                  </a:lnTo>
                  <a:lnTo>
                    <a:pt x="347" y="8507"/>
                  </a:lnTo>
                  <a:cubicBezTo>
                    <a:pt x="158" y="8507"/>
                    <a:pt x="1" y="8665"/>
                    <a:pt x="1" y="8854"/>
                  </a:cubicBezTo>
                  <a:cubicBezTo>
                    <a:pt x="1" y="9074"/>
                    <a:pt x="158" y="9232"/>
                    <a:pt x="347" y="9232"/>
                  </a:cubicBezTo>
                  <a:lnTo>
                    <a:pt x="1418" y="9232"/>
                  </a:lnTo>
                  <a:lnTo>
                    <a:pt x="1418" y="9578"/>
                  </a:lnTo>
                  <a:cubicBezTo>
                    <a:pt x="1418" y="10177"/>
                    <a:pt x="1891" y="10618"/>
                    <a:pt x="2458" y="10618"/>
                  </a:cubicBezTo>
                  <a:lnTo>
                    <a:pt x="2836" y="10618"/>
                  </a:lnTo>
                  <a:lnTo>
                    <a:pt x="2836" y="11689"/>
                  </a:lnTo>
                  <a:cubicBezTo>
                    <a:pt x="2836" y="11878"/>
                    <a:pt x="2994" y="12036"/>
                    <a:pt x="3183" y="12036"/>
                  </a:cubicBezTo>
                  <a:cubicBezTo>
                    <a:pt x="3372" y="12036"/>
                    <a:pt x="3529" y="11878"/>
                    <a:pt x="3529" y="11689"/>
                  </a:cubicBezTo>
                  <a:lnTo>
                    <a:pt x="3529" y="10618"/>
                  </a:lnTo>
                  <a:lnTo>
                    <a:pt x="4254" y="10618"/>
                  </a:lnTo>
                  <a:lnTo>
                    <a:pt x="4254" y="11689"/>
                  </a:lnTo>
                  <a:cubicBezTo>
                    <a:pt x="4254" y="11878"/>
                    <a:pt x="4411" y="12036"/>
                    <a:pt x="4600" y="12036"/>
                  </a:cubicBezTo>
                  <a:cubicBezTo>
                    <a:pt x="4789" y="12036"/>
                    <a:pt x="4947" y="11878"/>
                    <a:pt x="4947" y="11689"/>
                  </a:cubicBezTo>
                  <a:lnTo>
                    <a:pt x="4947" y="10618"/>
                  </a:lnTo>
                  <a:lnTo>
                    <a:pt x="5672" y="10618"/>
                  </a:lnTo>
                  <a:lnTo>
                    <a:pt x="5672" y="11689"/>
                  </a:lnTo>
                  <a:cubicBezTo>
                    <a:pt x="5672" y="11878"/>
                    <a:pt x="5829" y="12036"/>
                    <a:pt x="6018" y="12036"/>
                  </a:cubicBezTo>
                  <a:cubicBezTo>
                    <a:pt x="6207" y="12036"/>
                    <a:pt x="6365" y="11878"/>
                    <a:pt x="6365" y="11689"/>
                  </a:cubicBezTo>
                  <a:lnTo>
                    <a:pt x="6365" y="10618"/>
                  </a:lnTo>
                  <a:lnTo>
                    <a:pt x="7089" y="10618"/>
                  </a:lnTo>
                  <a:lnTo>
                    <a:pt x="7089" y="11689"/>
                  </a:lnTo>
                  <a:cubicBezTo>
                    <a:pt x="7089" y="11878"/>
                    <a:pt x="7247" y="12036"/>
                    <a:pt x="7436" y="12036"/>
                  </a:cubicBezTo>
                  <a:cubicBezTo>
                    <a:pt x="7625" y="12036"/>
                    <a:pt x="7782" y="11878"/>
                    <a:pt x="7782" y="11689"/>
                  </a:cubicBezTo>
                  <a:lnTo>
                    <a:pt x="7782" y="10618"/>
                  </a:lnTo>
                  <a:lnTo>
                    <a:pt x="8507" y="10618"/>
                  </a:lnTo>
                  <a:lnTo>
                    <a:pt x="8507" y="11689"/>
                  </a:lnTo>
                  <a:cubicBezTo>
                    <a:pt x="8507" y="11878"/>
                    <a:pt x="8665" y="12036"/>
                    <a:pt x="8854" y="12036"/>
                  </a:cubicBezTo>
                  <a:cubicBezTo>
                    <a:pt x="9043" y="12036"/>
                    <a:pt x="9200" y="11878"/>
                    <a:pt x="9200" y="11689"/>
                  </a:cubicBezTo>
                  <a:lnTo>
                    <a:pt x="9200" y="10618"/>
                  </a:lnTo>
                  <a:lnTo>
                    <a:pt x="9547" y="10618"/>
                  </a:lnTo>
                  <a:cubicBezTo>
                    <a:pt x="10145" y="10618"/>
                    <a:pt x="10618" y="10177"/>
                    <a:pt x="10618" y="9578"/>
                  </a:cubicBezTo>
                  <a:lnTo>
                    <a:pt x="10618" y="9232"/>
                  </a:lnTo>
                  <a:lnTo>
                    <a:pt x="11689" y="9232"/>
                  </a:lnTo>
                  <a:cubicBezTo>
                    <a:pt x="11878" y="9232"/>
                    <a:pt x="12036" y="9074"/>
                    <a:pt x="12036" y="8854"/>
                  </a:cubicBezTo>
                  <a:cubicBezTo>
                    <a:pt x="12036" y="8665"/>
                    <a:pt x="11878" y="8507"/>
                    <a:pt x="11689" y="8507"/>
                  </a:cubicBezTo>
                  <a:lnTo>
                    <a:pt x="10618" y="8507"/>
                  </a:lnTo>
                  <a:lnTo>
                    <a:pt x="10618" y="7814"/>
                  </a:lnTo>
                  <a:lnTo>
                    <a:pt x="11689" y="7814"/>
                  </a:lnTo>
                  <a:cubicBezTo>
                    <a:pt x="11878" y="7814"/>
                    <a:pt x="12036" y="7656"/>
                    <a:pt x="12036" y="7436"/>
                  </a:cubicBezTo>
                  <a:cubicBezTo>
                    <a:pt x="12036" y="7247"/>
                    <a:pt x="11878" y="7089"/>
                    <a:pt x="11689" y="7089"/>
                  </a:cubicBezTo>
                  <a:lnTo>
                    <a:pt x="10618" y="7089"/>
                  </a:lnTo>
                  <a:lnTo>
                    <a:pt x="10618" y="6396"/>
                  </a:lnTo>
                  <a:lnTo>
                    <a:pt x="11689" y="6396"/>
                  </a:lnTo>
                  <a:cubicBezTo>
                    <a:pt x="11878" y="6396"/>
                    <a:pt x="12036" y="6239"/>
                    <a:pt x="12036" y="6018"/>
                  </a:cubicBezTo>
                  <a:cubicBezTo>
                    <a:pt x="12036" y="5829"/>
                    <a:pt x="11878" y="5672"/>
                    <a:pt x="11689" y="5672"/>
                  </a:cubicBezTo>
                  <a:lnTo>
                    <a:pt x="10618" y="5672"/>
                  </a:lnTo>
                  <a:lnTo>
                    <a:pt x="10618" y="4978"/>
                  </a:lnTo>
                  <a:lnTo>
                    <a:pt x="11689" y="4978"/>
                  </a:lnTo>
                  <a:cubicBezTo>
                    <a:pt x="11878" y="4978"/>
                    <a:pt x="12036" y="4821"/>
                    <a:pt x="12036" y="4600"/>
                  </a:cubicBezTo>
                  <a:cubicBezTo>
                    <a:pt x="12036" y="4411"/>
                    <a:pt x="11878" y="4254"/>
                    <a:pt x="11689" y="4254"/>
                  </a:cubicBezTo>
                  <a:lnTo>
                    <a:pt x="10618" y="4254"/>
                  </a:lnTo>
                  <a:lnTo>
                    <a:pt x="10618" y="3529"/>
                  </a:lnTo>
                  <a:lnTo>
                    <a:pt x="11689" y="3529"/>
                  </a:lnTo>
                  <a:cubicBezTo>
                    <a:pt x="11878" y="3529"/>
                    <a:pt x="12036" y="3372"/>
                    <a:pt x="12036" y="3183"/>
                  </a:cubicBezTo>
                  <a:cubicBezTo>
                    <a:pt x="12036" y="2994"/>
                    <a:pt x="11878" y="2836"/>
                    <a:pt x="11689" y="2836"/>
                  </a:cubicBezTo>
                  <a:lnTo>
                    <a:pt x="10618" y="2836"/>
                  </a:lnTo>
                  <a:lnTo>
                    <a:pt x="10618" y="2490"/>
                  </a:lnTo>
                  <a:cubicBezTo>
                    <a:pt x="10618" y="1891"/>
                    <a:pt x="10145" y="1418"/>
                    <a:pt x="9547" y="1418"/>
                  </a:cubicBezTo>
                  <a:lnTo>
                    <a:pt x="9200" y="1418"/>
                  </a:lnTo>
                  <a:lnTo>
                    <a:pt x="9200" y="347"/>
                  </a:lnTo>
                  <a:cubicBezTo>
                    <a:pt x="9200" y="158"/>
                    <a:pt x="9043" y="1"/>
                    <a:pt x="8854" y="1"/>
                  </a:cubicBezTo>
                  <a:cubicBezTo>
                    <a:pt x="8665" y="1"/>
                    <a:pt x="8507" y="158"/>
                    <a:pt x="8507" y="347"/>
                  </a:cubicBezTo>
                  <a:lnTo>
                    <a:pt x="8507" y="1418"/>
                  </a:lnTo>
                  <a:lnTo>
                    <a:pt x="7782" y="1418"/>
                  </a:lnTo>
                  <a:lnTo>
                    <a:pt x="7782" y="347"/>
                  </a:lnTo>
                  <a:cubicBezTo>
                    <a:pt x="7782" y="158"/>
                    <a:pt x="7625" y="1"/>
                    <a:pt x="7436" y="1"/>
                  </a:cubicBezTo>
                  <a:cubicBezTo>
                    <a:pt x="7247" y="1"/>
                    <a:pt x="7089" y="158"/>
                    <a:pt x="7089" y="347"/>
                  </a:cubicBezTo>
                  <a:lnTo>
                    <a:pt x="7089" y="1418"/>
                  </a:lnTo>
                  <a:lnTo>
                    <a:pt x="6365" y="1418"/>
                  </a:lnTo>
                  <a:lnTo>
                    <a:pt x="6365" y="347"/>
                  </a:lnTo>
                  <a:cubicBezTo>
                    <a:pt x="6365" y="158"/>
                    <a:pt x="6207" y="1"/>
                    <a:pt x="6018" y="1"/>
                  </a:cubicBezTo>
                  <a:cubicBezTo>
                    <a:pt x="5829" y="1"/>
                    <a:pt x="5672" y="158"/>
                    <a:pt x="5672" y="347"/>
                  </a:cubicBezTo>
                  <a:lnTo>
                    <a:pt x="5672" y="1418"/>
                  </a:lnTo>
                  <a:lnTo>
                    <a:pt x="4947" y="1418"/>
                  </a:lnTo>
                  <a:lnTo>
                    <a:pt x="4947" y="347"/>
                  </a:lnTo>
                  <a:cubicBezTo>
                    <a:pt x="4947" y="158"/>
                    <a:pt x="4789" y="1"/>
                    <a:pt x="4600" y="1"/>
                  </a:cubicBezTo>
                  <a:cubicBezTo>
                    <a:pt x="4411" y="1"/>
                    <a:pt x="4254" y="158"/>
                    <a:pt x="4254" y="347"/>
                  </a:cubicBezTo>
                  <a:lnTo>
                    <a:pt x="4254" y="1418"/>
                  </a:lnTo>
                  <a:lnTo>
                    <a:pt x="3529" y="1418"/>
                  </a:lnTo>
                  <a:lnTo>
                    <a:pt x="3529" y="347"/>
                  </a:lnTo>
                  <a:cubicBezTo>
                    <a:pt x="3529" y="158"/>
                    <a:pt x="3372" y="1"/>
                    <a:pt x="318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8" name="Forma libre 7">
              <a:extLst>
                <a:ext uri="{FF2B5EF4-FFF2-40B4-BE49-F238E27FC236}">
                  <a16:creationId xmlns:a16="http://schemas.microsoft.com/office/drawing/2014/main" id="{A81E8BD6-A524-C085-90E9-459E66621F6E}"/>
                </a:ext>
              </a:extLst>
            </p:cNvPr>
            <p:cNvSpPr/>
            <p:nvPr/>
          </p:nvSpPr>
          <p:spPr>
            <a:xfrm>
              <a:off x="142575" y="141775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3" y="568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9" name="Forma libre 8">
              <a:extLst>
                <a:ext uri="{FF2B5EF4-FFF2-40B4-BE49-F238E27FC236}">
                  <a16:creationId xmlns:a16="http://schemas.microsoft.com/office/drawing/2014/main" id="{A5635C23-F04E-36AE-6B98-DEAD4B743044}"/>
                </a:ext>
              </a:extLst>
            </p:cNvPr>
            <p:cNvSpPr/>
            <p:nvPr/>
          </p:nvSpPr>
          <p:spPr>
            <a:xfrm>
              <a:off x="100825" y="99250"/>
              <a:ext cx="100825" cy="102400"/>
            </a:xfrm>
            <a:custGeom>
              <a:avLst/>
              <a:gdLst/>
              <a:ahLst/>
              <a:cxnLst/>
              <a:rect l="l" t="t" r="r" b="b"/>
              <a:pathLst>
                <a:path w="4033" h="4096">
                  <a:moveTo>
                    <a:pt x="2017" y="1008"/>
                  </a:moveTo>
                  <a:cubicBezTo>
                    <a:pt x="2615" y="1008"/>
                    <a:pt x="3088" y="1481"/>
                    <a:pt x="3088" y="2048"/>
                  </a:cubicBezTo>
                  <a:cubicBezTo>
                    <a:pt x="3088" y="2647"/>
                    <a:pt x="2615" y="3119"/>
                    <a:pt x="2017" y="3119"/>
                  </a:cubicBezTo>
                  <a:cubicBezTo>
                    <a:pt x="1418" y="3119"/>
                    <a:pt x="945" y="2647"/>
                    <a:pt x="945" y="2048"/>
                  </a:cubicBezTo>
                  <a:cubicBezTo>
                    <a:pt x="945" y="1481"/>
                    <a:pt x="1418" y="1008"/>
                    <a:pt x="2017" y="1008"/>
                  </a:cubicBezTo>
                  <a:close/>
                  <a:moveTo>
                    <a:pt x="1670" y="0"/>
                  </a:moveTo>
                  <a:lnTo>
                    <a:pt x="1670" y="126"/>
                  </a:lnTo>
                  <a:cubicBezTo>
                    <a:pt x="1670" y="284"/>
                    <a:pt x="1576" y="410"/>
                    <a:pt x="1418" y="441"/>
                  </a:cubicBezTo>
                  <a:cubicBezTo>
                    <a:pt x="1229" y="536"/>
                    <a:pt x="1040" y="630"/>
                    <a:pt x="882" y="756"/>
                  </a:cubicBezTo>
                  <a:cubicBezTo>
                    <a:pt x="809" y="811"/>
                    <a:pt x="725" y="845"/>
                    <a:pt x="643" y="845"/>
                  </a:cubicBezTo>
                  <a:cubicBezTo>
                    <a:pt x="584" y="845"/>
                    <a:pt x="526" y="828"/>
                    <a:pt x="473" y="788"/>
                  </a:cubicBezTo>
                  <a:lnTo>
                    <a:pt x="347" y="725"/>
                  </a:lnTo>
                  <a:lnTo>
                    <a:pt x="0" y="1324"/>
                  </a:lnTo>
                  <a:lnTo>
                    <a:pt x="126" y="1387"/>
                  </a:lnTo>
                  <a:cubicBezTo>
                    <a:pt x="252" y="1481"/>
                    <a:pt x="315" y="1639"/>
                    <a:pt x="284" y="1733"/>
                  </a:cubicBezTo>
                  <a:cubicBezTo>
                    <a:pt x="252" y="1985"/>
                    <a:pt x="252" y="2143"/>
                    <a:pt x="284" y="2363"/>
                  </a:cubicBezTo>
                  <a:cubicBezTo>
                    <a:pt x="315" y="2521"/>
                    <a:pt x="252" y="2647"/>
                    <a:pt x="126" y="2741"/>
                  </a:cubicBezTo>
                  <a:lnTo>
                    <a:pt x="0" y="2804"/>
                  </a:lnTo>
                  <a:lnTo>
                    <a:pt x="347" y="3403"/>
                  </a:lnTo>
                  <a:lnTo>
                    <a:pt x="473" y="3308"/>
                  </a:lnTo>
                  <a:cubicBezTo>
                    <a:pt x="518" y="3286"/>
                    <a:pt x="566" y="3276"/>
                    <a:pt x="616" y="3276"/>
                  </a:cubicBezTo>
                  <a:cubicBezTo>
                    <a:pt x="707" y="3276"/>
                    <a:pt x="801" y="3310"/>
                    <a:pt x="882" y="3371"/>
                  </a:cubicBezTo>
                  <a:cubicBezTo>
                    <a:pt x="1040" y="3529"/>
                    <a:pt x="1229" y="3592"/>
                    <a:pt x="1418" y="3686"/>
                  </a:cubicBezTo>
                  <a:cubicBezTo>
                    <a:pt x="1576" y="3718"/>
                    <a:pt x="1670" y="3875"/>
                    <a:pt x="1670" y="4001"/>
                  </a:cubicBezTo>
                  <a:lnTo>
                    <a:pt x="1670" y="4096"/>
                  </a:lnTo>
                  <a:lnTo>
                    <a:pt x="2363" y="4096"/>
                  </a:lnTo>
                  <a:lnTo>
                    <a:pt x="2363" y="4001"/>
                  </a:lnTo>
                  <a:cubicBezTo>
                    <a:pt x="2363" y="3844"/>
                    <a:pt x="2458" y="3718"/>
                    <a:pt x="2615" y="3686"/>
                  </a:cubicBezTo>
                  <a:cubicBezTo>
                    <a:pt x="2804" y="3592"/>
                    <a:pt x="2993" y="3466"/>
                    <a:pt x="3151" y="3371"/>
                  </a:cubicBezTo>
                  <a:cubicBezTo>
                    <a:pt x="3232" y="3310"/>
                    <a:pt x="3327" y="3276"/>
                    <a:pt x="3417" y="3276"/>
                  </a:cubicBezTo>
                  <a:cubicBezTo>
                    <a:pt x="3467" y="3276"/>
                    <a:pt x="3516" y="3286"/>
                    <a:pt x="3560" y="3308"/>
                  </a:cubicBezTo>
                  <a:lnTo>
                    <a:pt x="3686" y="3403"/>
                  </a:lnTo>
                  <a:lnTo>
                    <a:pt x="4033" y="2804"/>
                  </a:lnTo>
                  <a:lnTo>
                    <a:pt x="3907" y="2741"/>
                  </a:lnTo>
                  <a:cubicBezTo>
                    <a:pt x="3781" y="2647"/>
                    <a:pt x="3718" y="2489"/>
                    <a:pt x="3749" y="2363"/>
                  </a:cubicBezTo>
                  <a:cubicBezTo>
                    <a:pt x="3781" y="2143"/>
                    <a:pt x="3781" y="1985"/>
                    <a:pt x="3749" y="1733"/>
                  </a:cubicBezTo>
                  <a:cubicBezTo>
                    <a:pt x="3718" y="1576"/>
                    <a:pt x="3781" y="1481"/>
                    <a:pt x="3907" y="1387"/>
                  </a:cubicBezTo>
                  <a:lnTo>
                    <a:pt x="4033" y="1324"/>
                  </a:lnTo>
                  <a:lnTo>
                    <a:pt x="3686" y="725"/>
                  </a:lnTo>
                  <a:lnTo>
                    <a:pt x="3560" y="788"/>
                  </a:lnTo>
                  <a:cubicBezTo>
                    <a:pt x="3502" y="832"/>
                    <a:pt x="3437" y="855"/>
                    <a:pt x="3371" y="855"/>
                  </a:cubicBezTo>
                  <a:cubicBezTo>
                    <a:pt x="3295" y="855"/>
                    <a:pt x="3218" y="824"/>
                    <a:pt x="3151" y="756"/>
                  </a:cubicBezTo>
                  <a:cubicBezTo>
                    <a:pt x="2993" y="599"/>
                    <a:pt x="2804" y="536"/>
                    <a:pt x="2615" y="441"/>
                  </a:cubicBezTo>
                  <a:cubicBezTo>
                    <a:pt x="2458" y="410"/>
                    <a:pt x="2363" y="252"/>
                    <a:pt x="2363" y="126"/>
                  </a:cubicBezTo>
                  <a:lnTo>
                    <a:pt x="236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</p:grpSp>
    </p:spTree>
    <p:extLst>
      <p:ext uri="{BB962C8B-B14F-4D97-AF65-F5344CB8AC3E}">
        <p14:creationId xmlns:p14="http://schemas.microsoft.com/office/powerpoint/2010/main" val="18805021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49"/>
          <p:cNvSpPr/>
          <p:nvPr/>
        </p:nvSpPr>
        <p:spPr>
          <a:xfrm>
            <a:off x="4146222" y="652500"/>
            <a:ext cx="4519500" cy="3838500"/>
          </a:xfrm>
          <a:prstGeom prst="ellipse">
            <a:avLst/>
          </a:prstGeom>
          <a:gradFill>
            <a:gsLst>
              <a:gs pos="0">
                <a:srgbClr val="170F8D"/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38" name="Google Shape;738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5661582" y="1432425"/>
            <a:ext cx="3437593" cy="243857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233;p35">
            <a:extLst>
              <a:ext uri="{FF2B5EF4-FFF2-40B4-BE49-F238E27FC236}">
                <a16:creationId xmlns:a16="http://schemas.microsoft.com/office/drawing/2014/main" id="{301772FC-C29E-CDA5-8A0A-336A34970F5D}"/>
              </a:ext>
            </a:extLst>
          </p:cNvPr>
          <p:cNvSpPr/>
          <p:nvPr/>
        </p:nvSpPr>
        <p:spPr>
          <a:xfrm>
            <a:off x="-43089" y="1737545"/>
            <a:ext cx="3487800" cy="3132600"/>
          </a:xfrm>
          <a:prstGeom prst="ellipse">
            <a:avLst/>
          </a:prstGeom>
          <a:gradFill>
            <a:gsLst>
              <a:gs pos="0">
                <a:srgbClr val="170F8D"/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234;p35">
            <a:extLst>
              <a:ext uri="{FF2B5EF4-FFF2-40B4-BE49-F238E27FC236}">
                <a16:creationId xmlns:a16="http://schemas.microsoft.com/office/drawing/2014/main" id="{91CB7EC0-AE1A-67EB-0E2B-D23B01546F99}"/>
              </a:ext>
            </a:extLst>
          </p:cNvPr>
          <p:cNvSpPr txBox="1">
            <a:spLocks noGrp="1"/>
          </p:cNvSpPr>
          <p:nvPr/>
        </p:nvSpPr>
        <p:spPr>
          <a:xfrm>
            <a:off x="236168" y="2029069"/>
            <a:ext cx="4896372" cy="17143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ugaz One"/>
              <a:buNone/>
              <a:defRPr sz="5000" b="0" i="0" u="none" strike="noStrike" cap="none">
                <a:solidFill>
                  <a:schemeClr val="lt1"/>
                </a:solidFill>
                <a:latin typeface="Fugaz One"/>
                <a:ea typeface="Fugaz One"/>
                <a:cs typeface="Fugaz One"/>
                <a:sym typeface="Fugaz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ugaz One"/>
              <a:buNone/>
              <a:defRPr sz="3600" b="0" i="0" u="none" strike="noStrike" cap="none">
                <a:solidFill>
                  <a:schemeClr val="dk2"/>
                </a:solidFill>
                <a:latin typeface="Fugaz One"/>
                <a:ea typeface="Fugaz One"/>
                <a:cs typeface="Fugaz One"/>
                <a:sym typeface="Fugaz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ugaz One"/>
              <a:buNone/>
              <a:defRPr sz="3600" b="0" i="0" u="none" strike="noStrike" cap="none">
                <a:solidFill>
                  <a:schemeClr val="dk2"/>
                </a:solidFill>
                <a:latin typeface="Fugaz One"/>
                <a:ea typeface="Fugaz One"/>
                <a:cs typeface="Fugaz One"/>
                <a:sym typeface="Fugaz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ugaz One"/>
              <a:buNone/>
              <a:defRPr sz="3600" b="0" i="0" u="none" strike="noStrike" cap="none">
                <a:solidFill>
                  <a:schemeClr val="dk2"/>
                </a:solidFill>
                <a:latin typeface="Fugaz One"/>
                <a:ea typeface="Fugaz One"/>
                <a:cs typeface="Fugaz One"/>
                <a:sym typeface="Fugaz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ugaz One"/>
              <a:buNone/>
              <a:defRPr sz="3600" b="0" i="0" u="none" strike="noStrike" cap="none">
                <a:solidFill>
                  <a:schemeClr val="dk2"/>
                </a:solidFill>
                <a:latin typeface="Fugaz One"/>
                <a:ea typeface="Fugaz One"/>
                <a:cs typeface="Fugaz One"/>
                <a:sym typeface="Fugaz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ugaz One"/>
              <a:buNone/>
              <a:defRPr sz="3600" b="0" i="0" u="none" strike="noStrike" cap="none">
                <a:solidFill>
                  <a:schemeClr val="dk2"/>
                </a:solidFill>
                <a:latin typeface="Fugaz One"/>
                <a:ea typeface="Fugaz One"/>
                <a:cs typeface="Fugaz One"/>
                <a:sym typeface="Fugaz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ugaz One"/>
              <a:buNone/>
              <a:defRPr sz="3600" b="0" i="0" u="none" strike="noStrike" cap="none">
                <a:solidFill>
                  <a:schemeClr val="dk2"/>
                </a:solidFill>
                <a:latin typeface="Fugaz One"/>
                <a:ea typeface="Fugaz One"/>
                <a:cs typeface="Fugaz One"/>
                <a:sym typeface="Fugaz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ugaz One"/>
              <a:buNone/>
              <a:defRPr sz="3600" b="0" i="0" u="none" strike="noStrike" cap="none">
                <a:solidFill>
                  <a:schemeClr val="dk2"/>
                </a:solidFill>
                <a:latin typeface="Fugaz One"/>
                <a:ea typeface="Fugaz One"/>
                <a:cs typeface="Fugaz One"/>
                <a:sym typeface="Fugaz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ugaz One"/>
              <a:buNone/>
              <a:defRPr sz="3600" b="0" i="0" u="none" strike="noStrike" cap="none">
                <a:solidFill>
                  <a:schemeClr val="dk2"/>
                </a:solidFill>
                <a:latin typeface="Fugaz One"/>
                <a:ea typeface="Fugaz One"/>
                <a:cs typeface="Fugaz One"/>
                <a:sym typeface="Fugaz On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400" dirty="0"/>
              <a:t>Metodología</a:t>
            </a:r>
            <a:endParaRPr lang="es-ES_tradnl" sz="4800" dirty="0"/>
          </a:p>
        </p:txBody>
      </p:sp>
      <p:cxnSp>
        <p:nvCxnSpPr>
          <p:cNvPr id="41" name="Google Shape;238;p35">
            <a:extLst>
              <a:ext uri="{FF2B5EF4-FFF2-40B4-BE49-F238E27FC236}">
                <a16:creationId xmlns:a16="http://schemas.microsoft.com/office/drawing/2014/main" id="{31DD1CED-561B-AD1B-95B5-0D211CB3C006}"/>
              </a:ext>
            </a:extLst>
          </p:cNvPr>
          <p:cNvCxnSpPr>
            <a:cxnSpLocks/>
          </p:cNvCxnSpPr>
          <p:nvPr/>
        </p:nvCxnSpPr>
        <p:spPr>
          <a:xfrm rot="10800000" flipV="1">
            <a:off x="647768" y="1322839"/>
            <a:ext cx="1485990" cy="946646"/>
          </a:xfrm>
          <a:prstGeom prst="bentConnector3">
            <a:avLst>
              <a:gd name="adj1" fmla="val 116592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" name="Google Shape;237;p35">
            <a:extLst>
              <a:ext uri="{FF2B5EF4-FFF2-40B4-BE49-F238E27FC236}">
                <a16:creationId xmlns:a16="http://schemas.microsoft.com/office/drawing/2014/main" id="{5F74F33C-5540-737F-4C6F-E1A83E71E71E}"/>
              </a:ext>
            </a:extLst>
          </p:cNvPr>
          <p:cNvSpPr/>
          <p:nvPr/>
        </p:nvSpPr>
        <p:spPr>
          <a:xfrm>
            <a:off x="1616467" y="685444"/>
            <a:ext cx="1589400" cy="1262400"/>
          </a:xfrm>
          <a:prstGeom prst="rect">
            <a:avLst/>
          </a:prstGeom>
          <a:gradFill>
            <a:gsLst>
              <a:gs pos="0">
                <a:srgbClr val="00BCC2"/>
              </a:gs>
              <a:gs pos="100000">
                <a:srgbClr val="B2E4C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2" name="Google Shape;239;p35">
            <a:extLst>
              <a:ext uri="{FF2B5EF4-FFF2-40B4-BE49-F238E27FC236}">
                <a16:creationId xmlns:a16="http://schemas.microsoft.com/office/drawing/2014/main" id="{1F7288E7-1846-6938-6C98-0A12D0EC15DF}"/>
              </a:ext>
            </a:extLst>
          </p:cNvPr>
          <p:cNvCxnSpPr>
            <a:cxnSpLocks/>
            <a:endCxn id="40" idx="3"/>
          </p:cNvCxnSpPr>
          <p:nvPr/>
        </p:nvCxnSpPr>
        <p:spPr>
          <a:xfrm rot="10800000">
            <a:off x="3205868" y="1316645"/>
            <a:ext cx="1270543" cy="1133327"/>
          </a:xfrm>
          <a:prstGeom prst="bentConnector3">
            <a:avLst>
              <a:gd name="adj1" fmla="val -16828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3" name="Google Shape;240;p35">
            <a:extLst>
              <a:ext uri="{FF2B5EF4-FFF2-40B4-BE49-F238E27FC236}">
                <a16:creationId xmlns:a16="http://schemas.microsoft.com/office/drawing/2014/main" id="{052DF386-F1B0-147B-9607-A4543A8137F9}"/>
              </a:ext>
            </a:extLst>
          </p:cNvPr>
          <p:cNvGrpSpPr/>
          <p:nvPr/>
        </p:nvGrpSpPr>
        <p:grpSpPr>
          <a:xfrm>
            <a:off x="2647173" y="3717354"/>
            <a:ext cx="4682541" cy="197188"/>
            <a:chOff x="2328750" y="4050237"/>
            <a:chExt cx="4682541" cy="512489"/>
          </a:xfrm>
        </p:grpSpPr>
        <p:cxnSp>
          <p:nvCxnSpPr>
            <p:cNvPr id="46" name="Google Shape;242;p35">
              <a:extLst>
                <a:ext uri="{FF2B5EF4-FFF2-40B4-BE49-F238E27FC236}">
                  <a16:creationId xmlns:a16="http://schemas.microsoft.com/office/drawing/2014/main" id="{8B5B53ED-7B7A-8FD7-1BBE-5BDCC5D0C7E8}"/>
                </a:ext>
              </a:extLst>
            </p:cNvPr>
            <p:cNvCxnSpPr>
              <a:cxnSpLocks/>
              <a:stCxn id="38" idx="2"/>
            </p:cNvCxnSpPr>
            <p:nvPr/>
          </p:nvCxnSpPr>
          <p:spPr>
            <a:xfrm rot="16200000" flipH="1">
              <a:off x="4466293" y="2017729"/>
              <a:ext cx="444635" cy="4645360"/>
            </a:xfrm>
            <a:prstGeom prst="bentConnector2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5" name="Google Shape;241;p35">
              <a:extLst>
                <a:ext uri="{FF2B5EF4-FFF2-40B4-BE49-F238E27FC236}">
                  <a16:creationId xmlns:a16="http://schemas.microsoft.com/office/drawing/2014/main" id="{433DFB26-A660-49A6-EA8A-3C3F837F592B}"/>
                </a:ext>
              </a:extLst>
            </p:cNvPr>
            <p:cNvSpPr/>
            <p:nvPr/>
          </p:nvSpPr>
          <p:spPr>
            <a:xfrm>
              <a:off x="2328750" y="4050237"/>
              <a:ext cx="74361" cy="186654"/>
            </a:xfrm>
            <a:prstGeom prst="ellipse">
              <a:avLst/>
            </a:prstGeom>
            <a:gradFill>
              <a:gsLst>
                <a:gs pos="0">
                  <a:srgbClr val="82BCFE"/>
                </a:gs>
                <a:gs pos="100000">
                  <a:srgbClr val="0C77F1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" name="Google Shape;243;p35">
            <a:extLst>
              <a:ext uri="{FF2B5EF4-FFF2-40B4-BE49-F238E27FC236}">
                <a16:creationId xmlns:a16="http://schemas.microsoft.com/office/drawing/2014/main" id="{DD221492-026A-58DD-B39D-FE78946AA7B3}"/>
              </a:ext>
            </a:extLst>
          </p:cNvPr>
          <p:cNvSpPr txBox="1">
            <a:spLocks noGrp="1"/>
          </p:cNvSpPr>
          <p:nvPr/>
        </p:nvSpPr>
        <p:spPr>
          <a:xfrm>
            <a:off x="1774417" y="895745"/>
            <a:ext cx="12735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ugaz One"/>
              <a:buNone/>
              <a:defRPr sz="6000" b="0" i="0" u="none" strike="noStrike" cap="none">
                <a:solidFill>
                  <a:schemeClr val="lt1"/>
                </a:solidFill>
                <a:latin typeface="Fugaz One"/>
                <a:ea typeface="Fugaz One"/>
                <a:cs typeface="Fugaz One"/>
                <a:sym typeface="Fugaz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ugaz One"/>
              <a:buNone/>
              <a:defRPr sz="6000" b="0" i="0" u="none" strike="noStrike" cap="none">
                <a:solidFill>
                  <a:schemeClr val="lt1"/>
                </a:solidFill>
                <a:latin typeface="Fugaz One"/>
                <a:ea typeface="Fugaz One"/>
                <a:cs typeface="Fugaz One"/>
                <a:sym typeface="Fugaz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ugaz One"/>
              <a:buNone/>
              <a:defRPr sz="6000" b="0" i="0" u="none" strike="noStrike" cap="none">
                <a:solidFill>
                  <a:schemeClr val="lt1"/>
                </a:solidFill>
                <a:latin typeface="Fugaz One"/>
                <a:ea typeface="Fugaz One"/>
                <a:cs typeface="Fugaz One"/>
                <a:sym typeface="Fugaz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ugaz One"/>
              <a:buNone/>
              <a:defRPr sz="6000" b="0" i="0" u="none" strike="noStrike" cap="none">
                <a:solidFill>
                  <a:schemeClr val="lt1"/>
                </a:solidFill>
                <a:latin typeface="Fugaz One"/>
                <a:ea typeface="Fugaz One"/>
                <a:cs typeface="Fugaz One"/>
                <a:sym typeface="Fugaz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ugaz One"/>
              <a:buNone/>
              <a:defRPr sz="6000" b="0" i="0" u="none" strike="noStrike" cap="none">
                <a:solidFill>
                  <a:schemeClr val="lt1"/>
                </a:solidFill>
                <a:latin typeface="Fugaz One"/>
                <a:ea typeface="Fugaz One"/>
                <a:cs typeface="Fugaz One"/>
                <a:sym typeface="Fugaz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ugaz One"/>
              <a:buNone/>
              <a:defRPr sz="6000" b="0" i="0" u="none" strike="noStrike" cap="none">
                <a:solidFill>
                  <a:schemeClr val="lt1"/>
                </a:solidFill>
                <a:latin typeface="Fugaz One"/>
                <a:ea typeface="Fugaz One"/>
                <a:cs typeface="Fugaz One"/>
                <a:sym typeface="Fugaz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ugaz One"/>
              <a:buNone/>
              <a:defRPr sz="6000" b="0" i="0" u="none" strike="noStrike" cap="none">
                <a:solidFill>
                  <a:schemeClr val="lt1"/>
                </a:solidFill>
                <a:latin typeface="Fugaz One"/>
                <a:ea typeface="Fugaz One"/>
                <a:cs typeface="Fugaz One"/>
                <a:sym typeface="Fugaz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ugaz One"/>
              <a:buNone/>
              <a:defRPr sz="6000" b="0" i="0" u="none" strike="noStrike" cap="none">
                <a:solidFill>
                  <a:schemeClr val="lt1"/>
                </a:solidFill>
                <a:latin typeface="Fugaz One"/>
                <a:ea typeface="Fugaz One"/>
                <a:cs typeface="Fugaz One"/>
                <a:sym typeface="Fugaz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ugaz One"/>
              <a:buNone/>
              <a:defRPr sz="6000" b="0" i="0" u="none" strike="noStrike" cap="none">
                <a:solidFill>
                  <a:schemeClr val="lt1"/>
                </a:solidFill>
                <a:latin typeface="Fugaz One"/>
                <a:ea typeface="Fugaz One"/>
                <a:cs typeface="Fugaz One"/>
                <a:sym typeface="Fugaz On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>
                <a:solidFill>
                  <a:schemeClr val="dk1"/>
                </a:solidFill>
              </a:rPr>
              <a:t>4.3</a:t>
            </a:r>
            <a:endParaRPr sz="540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92205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6"/>
          <p:cNvSpPr/>
          <p:nvPr/>
        </p:nvSpPr>
        <p:spPr>
          <a:xfrm>
            <a:off x="576350" y="617847"/>
            <a:ext cx="7991400" cy="484800"/>
          </a:xfrm>
          <a:prstGeom prst="rect">
            <a:avLst/>
          </a:prstGeom>
          <a:gradFill>
            <a:gsLst>
              <a:gs pos="0">
                <a:srgbClr val="00BCC2"/>
              </a:gs>
              <a:gs pos="100000">
                <a:srgbClr val="B2E4C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36"/>
          <p:cNvSpPr txBox="1"/>
          <p:nvPr/>
        </p:nvSpPr>
        <p:spPr>
          <a:xfrm>
            <a:off x="719975" y="1271239"/>
            <a:ext cx="7704000" cy="31629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800" dirty="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El proyecto se divide en 3 etapas denominadas </a:t>
            </a:r>
            <a:r>
              <a:rPr lang="es-AR" sz="1800" dirty="0" err="1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Sprints</a:t>
            </a:r>
            <a:r>
              <a:rPr lang="es-AR" sz="1800" dirty="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, cada sprint constará de 2 semanas, donde en cada una tendrá 3 reuniones mediante </a:t>
            </a:r>
            <a:r>
              <a:rPr lang="es-AR" sz="1800" dirty="0" err="1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google</a:t>
            </a:r>
            <a:r>
              <a:rPr lang="es-AR" sz="1800" dirty="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r>
              <a:rPr lang="es-AR" sz="1800" dirty="0" err="1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meet</a:t>
            </a:r>
            <a:r>
              <a:rPr lang="es-AR" sz="1800" dirty="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, en esta los miembros del equipo harán reporte sobre el trabajo realizado, los inconvenientes y la labor que realizarán de cara al próximo </a:t>
            </a:r>
            <a:r>
              <a:rPr lang="es-AR" sz="1800" dirty="0" err="1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meet</a:t>
            </a:r>
            <a:r>
              <a:rPr lang="es-AR" sz="1800" dirty="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; mientras que el Mentor dará </a:t>
            </a:r>
            <a:r>
              <a:rPr lang="es-AR" sz="1800" dirty="0" err="1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feedback</a:t>
            </a:r>
            <a:r>
              <a:rPr lang="es-AR" sz="1800" dirty="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 a las tareas realizadas.</a:t>
            </a:r>
          </a:p>
        </p:txBody>
      </p:sp>
      <p:grpSp>
        <p:nvGrpSpPr>
          <p:cNvPr id="269" name="Google Shape;269;p36"/>
          <p:cNvGrpSpPr/>
          <p:nvPr/>
        </p:nvGrpSpPr>
        <p:grpSpPr>
          <a:xfrm>
            <a:off x="405288" y="860175"/>
            <a:ext cx="171000" cy="3574050"/>
            <a:chOff x="5816800" y="2392275"/>
            <a:chExt cx="171000" cy="3574050"/>
          </a:xfrm>
        </p:grpSpPr>
        <p:sp>
          <p:nvSpPr>
            <p:cNvPr id="270" name="Google Shape;270;p36"/>
            <p:cNvSpPr/>
            <p:nvPr/>
          </p:nvSpPr>
          <p:spPr>
            <a:xfrm>
              <a:off x="5816800" y="5896425"/>
              <a:ext cx="69900" cy="69900"/>
            </a:xfrm>
            <a:prstGeom prst="ellipse">
              <a:avLst/>
            </a:prstGeom>
            <a:gradFill>
              <a:gsLst>
                <a:gs pos="0">
                  <a:srgbClr val="82BCFE"/>
                </a:gs>
                <a:gs pos="100000">
                  <a:srgbClr val="0C77F1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71" name="Google Shape;271;p36"/>
            <p:cNvCxnSpPr>
              <a:stCxn id="270" idx="2"/>
              <a:endCxn id="249" idx="1"/>
            </p:cNvCxnSpPr>
            <p:nvPr/>
          </p:nvCxnSpPr>
          <p:spPr>
            <a:xfrm rot="10800000" flipH="1">
              <a:off x="5816800" y="2392275"/>
              <a:ext cx="171000" cy="3539100"/>
            </a:xfrm>
            <a:prstGeom prst="bentConnector3">
              <a:avLst>
                <a:gd name="adj1" fmla="val -139254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72" name="Google Shape;272;p36"/>
          <p:cNvGrpSpPr/>
          <p:nvPr/>
        </p:nvGrpSpPr>
        <p:grpSpPr>
          <a:xfrm flipH="1">
            <a:off x="8567798" y="860175"/>
            <a:ext cx="171000" cy="3574050"/>
            <a:chOff x="5816800" y="2392275"/>
            <a:chExt cx="171000" cy="3574050"/>
          </a:xfrm>
        </p:grpSpPr>
        <p:sp>
          <p:nvSpPr>
            <p:cNvPr id="273" name="Google Shape;273;p36"/>
            <p:cNvSpPr/>
            <p:nvPr/>
          </p:nvSpPr>
          <p:spPr>
            <a:xfrm>
              <a:off x="5816800" y="5896425"/>
              <a:ext cx="69900" cy="69900"/>
            </a:xfrm>
            <a:prstGeom prst="ellipse">
              <a:avLst/>
            </a:prstGeom>
            <a:gradFill>
              <a:gsLst>
                <a:gs pos="0">
                  <a:srgbClr val="82BCFE"/>
                </a:gs>
                <a:gs pos="100000">
                  <a:srgbClr val="0C77F1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74" name="Google Shape;274;p36"/>
            <p:cNvCxnSpPr>
              <a:stCxn id="273" idx="2"/>
              <a:endCxn id="249" idx="3"/>
            </p:cNvCxnSpPr>
            <p:nvPr/>
          </p:nvCxnSpPr>
          <p:spPr>
            <a:xfrm rot="10800000" flipH="1">
              <a:off x="5816800" y="2392275"/>
              <a:ext cx="171000" cy="3539100"/>
            </a:xfrm>
            <a:prstGeom prst="bentConnector3">
              <a:avLst>
                <a:gd name="adj1" fmla="val -139254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75" name="Google Shape;275;p36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dirty="0">
                <a:solidFill>
                  <a:schemeClr val="dk1"/>
                </a:solidFill>
              </a:rPr>
              <a:t>4.3 Metodología de trabajo</a:t>
            </a:r>
            <a:endParaRPr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02581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46"/>
          <p:cNvSpPr/>
          <p:nvPr/>
        </p:nvSpPr>
        <p:spPr>
          <a:xfrm>
            <a:off x="2928646" y="1181094"/>
            <a:ext cx="2411400" cy="2244300"/>
          </a:xfrm>
          <a:prstGeom prst="ellipse">
            <a:avLst/>
          </a:prstGeom>
          <a:gradFill>
            <a:gsLst>
              <a:gs pos="0">
                <a:srgbClr val="170F8D"/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9" name="Google Shape;669;p46"/>
          <p:cNvSpPr/>
          <p:nvPr/>
        </p:nvSpPr>
        <p:spPr>
          <a:xfrm>
            <a:off x="4053007" y="919961"/>
            <a:ext cx="673200" cy="673200"/>
          </a:xfrm>
          <a:prstGeom prst="rect">
            <a:avLst/>
          </a:prstGeom>
          <a:gradFill>
            <a:gsLst>
              <a:gs pos="0">
                <a:srgbClr val="00BCC2"/>
              </a:gs>
              <a:gs pos="100000">
                <a:srgbClr val="B2E4C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AR" dirty="0"/>
          </a:p>
        </p:txBody>
      </p:sp>
      <p:sp>
        <p:nvSpPr>
          <p:cNvPr id="671" name="Google Shape;671;p46"/>
          <p:cNvSpPr/>
          <p:nvPr/>
        </p:nvSpPr>
        <p:spPr>
          <a:xfrm>
            <a:off x="601887" y="300545"/>
            <a:ext cx="7991400" cy="484800"/>
          </a:xfrm>
          <a:prstGeom prst="rect">
            <a:avLst/>
          </a:prstGeom>
          <a:gradFill>
            <a:gsLst>
              <a:gs pos="0">
                <a:srgbClr val="00BCC2"/>
              </a:gs>
              <a:gs pos="100000">
                <a:srgbClr val="B2E4C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73" name="Google Shape;673;p46"/>
          <p:cNvSpPr txBox="1">
            <a:spLocks noGrp="1"/>
          </p:cNvSpPr>
          <p:nvPr>
            <p:ph type="title" idx="3"/>
          </p:nvPr>
        </p:nvSpPr>
        <p:spPr>
          <a:xfrm>
            <a:off x="1369311" y="1756801"/>
            <a:ext cx="6405378" cy="4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2000" dirty="0"/>
              <a:t>29 de enero al 09 de febrero de 2024</a:t>
            </a:r>
            <a:endParaRPr sz="2000" dirty="0"/>
          </a:p>
        </p:txBody>
      </p:sp>
      <p:cxnSp>
        <p:nvCxnSpPr>
          <p:cNvPr id="697" name="Google Shape;697;p46"/>
          <p:cNvCxnSpPr>
            <a:cxnSpLocks/>
            <a:stCxn id="669" idx="1"/>
            <a:endCxn id="673" idx="1"/>
          </p:cNvCxnSpPr>
          <p:nvPr/>
        </p:nvCxnSpPr>
        <p:spPr>
          <a:xfrm rot="10800000" flipV="1">
            <a:off x="1369311" y="1256561"/>
            <a:ext cx="2683696" cy="733340"/>
          </a:xfrm>
          <a:prstGeom prst="bentConnector3">
            <a:avLst>
              <a:gd name="adj1" fmla="val 108518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8" name="Google Shape;698;p46"/>
          <p:cNvCxnSpPr>
            <a:cxnSpLocks/>
            <a:stCxn id="669" idx="3"/>
            <a:endCxn id="673" idx="3"/>
          </p:cNvCxnSpPr>
          <p:nvPr/>
        </p:nvCxnSpPr>
        <p:spPr>
          <a:xfrm>
            <a:off x="4726207" y="1256561"/>
            <a:ext cx="3048482" cy="733340"/>
          </a:xfrm>
          <a:prstGeom prst="bentConnector3">
            <a:avLst>
              <a:gd name="adj1" fmla="val 107499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" name="Google Shape;342;p39">
            <a:extLst>
              <a:ext uri="{FF2B5EF4-FFF2-40B4-BE49-F238E27FC236}">
                <a16:creationId xmlns:a16="http://schemas.microsoft.com/office/drawing/2014/main" id="{8F45D8F9-0BA0-9136-5266-104631A38D5B}"/>
              </a:ext>
            </a:extLst>
          </p:cNvPr>
          <p:cNvSpPr txBox="1">
            <a:spLocks/>
          </p:cNvSpPr>
          <p:nvPr/>
        </p:nvSpPr>
        <p:spPr>
          <a:xfrm>
            <a:off x="2612659" y="2093401"/>
            <a:ext cx="3553896" cy="27386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tamaran"/>
              <a:buNone/>
              <a:defRPr sz="14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tamaran"/>
              <a:buNone/>
              <a:defRPr sz="28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tamaran"/>
              <a:buNone/>
              <a:defRPr sz="28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tamaran"/>
              <a:buNone/>
              <a:defRPr sz="28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tamaran"/>
              <a:buNone/>
              <a:defRPr sz="28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tamaran"/>
              <a:buNone/>
              <a:defRPr sz="28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tamaran"/>
              <a:buNone/>
              <a:defRPr sz="28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tamaran"/>
              <a:buNone/>
              <a:defRPr sz="28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tamaran"/>
              <a:buNone/>
              <a:defRPr sz="28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indent="-292100" algn="l">
              <a:spcBef>
                <a:spcPts val="1600"/>
              </a:spcBef>
              <a:buSzPts val="1000"/>
              <a:buFont typeface="Catamaran"/>
              <a:buChar char="●"/>
            </a:pPr>
            <a:r>
              <a:rPr lang="es-AR" dirty="0"/>
              <a:t>Entendimiento de la problemática.</a:t>
            </a:r>
          </a:p>
          <a:p>
            <a:pPr indent="-292100" algn="l">
              <a:spcBef>
                <a:spcPts val="1600"/>
              </a:spcBef>
              <a:buSzPts val="1000"/>
              <a:buFont typeface="Catamaran"/>
              <a:buChar char="●"/>
            </a:pPr>
            <a:r>
              <a:rPr lang="es-AR" dirty="0"/>
              <a:t>Documentación de Alcance, Objetivos.</a:t>
            </a:r>
          </a:p>
          <a:p>
            <a:pPr indent="-292100" algn="l">
              <a:spcBef>
                <a:spcPts val="1600"/>
              </a:spcBef>
              <a:buSzPts val="1000"/>
              <a:buFont typeface="Catamaran"/>
              <a:buChar char="●"/>
            </a:pPr>
            <a:r>
              <a:rPr lang="es-AR" dirty="0" err="1"/>
              <a:t>KPI’s</a:t>
            </a:r>
            <a:r>
              <a:rPr lang="es-AR" dirty="0"/>
              <a:t>.</a:t>
            </a:r>
          </a:p>
          <a:p>
            <a:pPr indent="-292100" algn="l">
              <a:spcBef>
                <a:spcPts val="1600"/>
              </a:spcBef>
              <a:buSzPts val="1000"/>
              <a:buFont typeface="Catamaran"/>
              <a:buChar char="●"/>
            </a:pPr>
            <a:r>
              <a:rPr lang="es-AR" dirty="0"/>
              <a:t>Implementación del </a:t>
            </a:r>
            <a:r>
              <a:rPr lang="es-AR" dirty="0" err="1"/>
              <a:t>Stack</a:t>
            </a:r>
            <a:r>
              <a:rPr lang="es-AR" dirty="0"/>
              <a:t>.</a:t>
            </a:r>
          </a:p>
          <a:p>
            <a:pPr indent="-292100" algn="l">
              <a:spcBef>
                <a:spcPts val="1600"/>
              </a:spcBef>
              <a:buSzPts val="1000"/>
              <a:buFont typeface="Catamaran"/>
              <a:buChar char="●"/>
            </a:pPr>
            <a:r>
              <a:rPr lang="es-AR" dirty="0" err="1"/>
              <a:t>Github</a:t>
            </a:r>
            <a:r>
              <a:rPr lang="es-AR" dirty="0"/>
              <a:t> y EDA preliminar.</a:t>
            </a:r>
          </a:p>
          <a:p>
            <a:pPr indent="-292100" algn="l">
              <a:spcBef>
                <a:spcPts val="1600"/>
              </a:spcBef>
              <a:buSzPts val="1000"/>
              <a:buFont typeface="Catamaran"/>
              <a:buChar char="●"/>
            </a:pPr>
            <a:r>
              <a:rPr lang="es-AR" dirty="0"/>
              <a:t>Planificación – Gantt.</a:t>
            </a:r>
          </a:p>
          <a:p>
            <a:pPr indent="-292100" algn="l">
              <a:spcBef>
                <a:spcPts val="1600"/>
              </a:spcBef>
              <a:buSzPts val="1000"/>
              <a:buFont typeface="Catamaran"/>
              <a:buChar char="●"/>
            </a:pPr>
            <a:endParaRPr lang="es-AR" dirty="0"/>
          </a:p>
        </p:txBody>
      </p:sp>
      <p:grpSp>
        <p:nvGrpSpPr>
          <p:cNvPr id="702" name="Google Shape;702;p46"/>
          <p:cNvGrpSpPr/>
          <p:nvPr/>
        </p:nvGrpSpPr>
        <p:grpSpPr>
          <a:xfrm flipH="1">
            <a:off x="6131605" y="542945"/>
            <a:ext cx="2461682" cy="2954719"/>
            <a:chOff x="5962311" y="2075045"/>
            <a:chExt cx="2461682" cy="2954719"/>
          </a:xfrm>
        </p:grpSpPr>
        <p:cxnSp>
          <p:nvCxnSpPr>
            <p:cNvPr id="704" name="Google Shape;704;p46"/>
            <p:cNvCxnSpPr>
              <a:cxnSpLocks/>
              <a:stCxn id="38" idx="3"/>
              <a:endCxn id="671" idx="3"/>
            </p:cNvCxnSpPr>
            <p:nvPr/>
          </p:nvCxnSpPr>
          <p:spPr>
            <a:xfrm flipH="1" flipV="1">
              <a:off x="5962311" y="2075045"/>
              <a:ext cx="2426732" cy="2919769"/>
            </a:xfrm>
            <a:prstGeom prst="bentConnector3">
              <a:avLst>
                <a:gd name="adj1" fmla="val 109420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703" name="Google Shape;703;p46"/>
            <p:cNvSpPr/>
            <p:nvPr/>
          </p:nvSpPr>
          <p:spPr>
            <a:xfrm>
              <a:off x="8354093" y="4959864"/>
              <a:ext cx="69900" cy="69900"/>
            </a:xfrm>
            <a:prstGeom prst="ellipse">
              <a:avLst/>
            </a:prstGeom>
            <a:gradFill>
              <a:gsLst>
                <a:gs pos="0">
                  <a:srgbClr val="82BCFE"/>
                </a:gs>
                <a:gs pos="100000">
                  <a:srgbClr val="0C77F1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5" name="Google Shape;705;p46"/>
          <p:cNvSpPr txBox="1">
            <a:spLocks noGrp="1"/>
          </p:cNvSpPr>
          <p:nvPr>
            <p:ph type="title"/>
          </p:nvPr>
        </p:nvSpPr>
        <p:spPr>
          <a:xfrm>
            <a:off x="745537" y="22209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dirty="0">
                <a:solidFill>
                  <a:schemeClr val="dk1"/>
                </a:solidFill>
              </a:rPr>
              <a:t>Sprint 1</a:t>
            </a:r>
          </a:p>
        </p:txBody>
      </p:sp>
      <p:grpSp>
        <p:nvGrpSpPr>
          <p:cNvPr id="699" name="Google Shape;699;p46"/>
          <p:cNvGrpSpPr/>
          <p:nvPr/>
        </p:nvGrpSpPr>
        <p:grpSpPr>
          <a:xfrm>
            <a:off x="601887" y="542946"/>
            <a:ext cx="2045722" cy="2954718"/>
            <a:chOff x="6013399" y="2075046"/>
            <a:chExt cx="2045722" cy="2954718"/>
          </a:xfrm>
        </p:grpSpPr>
        <p:cxnSp>
          <p:nvCxnSpPr>
            <p:cNvPr id="701" name="Google Shape;701;p46"/>
            <p:cNvCxnSpPr>
              <a:cxnSpLocks/>
              <a:stCxn id="38" idx="1"/>
              <a:endCxn id="671" idx="1"/>
            </p:cNvCxnSpPr>
            <p:nvPr/>
          </p:nvCxnSpPr>
          <p:spPr>
            <a:xfrm rot="10800000">
              <a:off x="6013399" y="2075046"/>
              <a:ext cx="2010772" cy="2919769"/>
            </a:xfrm>
            <a:prstGeom prst="bentConnector3">
              <a:avLst>
                <a:gd name="adj1" fmla="val 111369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700" name="Google Shape;700;p46"/>
            <p:cNvSpPr/>
            <p:nvPr/>
          </p:nvSpPr>
          <p:spPr>
            <a:xfrm>
              <a:off x="7989221" y="4959864"/>
              <a:ext cx="69900" cy="69900"/>
            </a:xfrm>
            <a:prstGeom prst="ellipse">
              <a:avLst/>
            </a:prstGeom>
            <a:gradFill>
              <a:gsLst>
                <a:gs pos="0">
                  <a:srgbClr val="82BCFE"/>
                </a:gs>
                <a:gs pos="100000">
                  <a:srgbClr val="0C77F1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9" name="Imagen 18" descr="Forma&#10;&#10;Descripción generada automáticamente con confianza baja">
            <a:extLst>
              <a:ext uri="{FF2B5EF4-FFF2-40B4-BE49-F238E27FC236}">
                <a16:creationId xmlns:a16="http://schemas.microsoft.com/office/drawing/2014/main" id="{99EFFDC4-24CC-E748-B601-7DF3D12F8E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542" y="993422"/>
            <a:ext cx="546093" cy="546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7685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46"/>
          <p:cNvSpPr/>
          <p:nvPr/>
        </p:nvSpPr>
        <p:spPr>
          <a:xfrm>
            <a:off x="2928646" y="1181094"/>
            <a:ext cx="2411400" cy="2244300"/>
          </a:xfrm>
          <a:prstGeom prst="ellipse">
            <a:avLst/>
          </a:prstGeom>
          <a:gradFill>
            <a:gsLst>
              <a:gs pos="0">
                <a:srgbClr val="170F8D"/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9" name="Google Shape;669;p46"/>
          <p:cNvSpPr/>
          <p:nvPr/>
        </p:nvSpPr>
        <p:spPr>
          <a:xfrm>
            <a:off x="4053007" y="919961"/>
            <a:ext cx="673200" cy="673200"/>
          </a:xfrm>
          <a:prstGeom prst="rect">
            <a:avLst/>
          </a:prstGeom>
          <a:gradFill>
            <a:gsLst>
              <a:gs pos="0">
                <a:srgbClr val="00BCC2"/>
              </a:gs>
              <a:gs pos="100000">
                <a:srgbClr val="B2E4C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AR" dirty="0"/>
          </a:p>
        </p:txBody>
      </p:sp>
      <p:sp>
        <p:nvSpPr>
          <p:cNvPr id="671" name="Google Shape;671;p46"/>
          <p:cNvSpPr/>
          <p:nvPr/>
        </p:nvSpPr>
        <p:spPr>
          <a:xfrm>
            <a:off x="601887" y="300545"/>
            <a:ext cx="7991400" cy="484800"/>
          </a:xfrm>
          <a:prstGeom prst="rect">
            <a:avLst/>
          </a:prstGeom>
          <a:gradFill>
            <a:gsLst>
              <a:gs pos="0">
                <a:srgbClr val="00BCC2"/>
              </a:gs>
              <a:gs pos="100000">
                <a:srgbClr val="B2E4C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73" name="Google Shape;673;p46"/>
          <p:cNvSpPr txBox="1">
            <a:spLocks noGrp="1"/>
          </p:cNvSpPr>
          <p:nvPr>
            <p:ph type="title" idx="3"/>
          </p:nvPr>
        </p:nvSpPr>
        <p:spPr>
          <a:xfrm>
            <a:off x="1369311" y="1756801"/>
            <a:ext cx="6405378" cy="4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2000" dirty="0"/>
              <a:t>12 al 23 de febrero de 2024</a:t>
            </a:r>
            <a:endParaRPr sz="2000" dirty="0"/>
          </a:p>
        </p:txBody>
      </p:sp>
      <p:cxnSp>
        <p:nvCxnSpPr>
          <p:cNvPr id="697" name="Google Shape;697;p46"/>
          <p:cNvCxnSpPr>
            <a:cxnSpLocks/>
            <a:stCxn id="669" idx="1"/>
            <a:endCxn id="673" idx="1"/>
          </p:cNvCxnSpPr>
          <p:nvPr/>
        </p:nvCxnSpPr>
        <p:spPr>
          <a:xfrm rot="10800000" flipV="1">
            <a:off x="1369311" y="1256561"/>
            <a:ext cx="2683696" cy="733340"/>
          </a:xfrm>
          <a:prstGeom prst="bentConnector3">
            <a:avLst>
              <a:gd name="adj1" fmla="val 108518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8" name="Google Shape;698;p46"/>
          <p:cNvCxnSpPr>
            <a:cxnSpLocks/>
            <a:stCxn id="669" idx="3"/>
            <a:endCxn id="673" idx="3"/>
          </p:cNvCxnSpPr>
          <p:nvPr/>
        </p:nvCxnSpPr>
        <p:spPr>
          <a:xfrm>
            <a:off x="4726207" y="1256561"/>
            <a:ext cx="3048482" cy="733340"/>
          </a:xfrm>
          <a:prstGeom prst="bentConnector3">
            <a:avLst>
              <a:gd name="adj1" fmla="val 107499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" name="Google Shape;342;p39">
            <a:extLst>
              <a:ext uri="{FF2B5EF4-FFF2-40B4-BE49-F238E27FC236}">
                <a16:creationId xmlns:a16="http://schemas.microsoft.com/office/drawing/2014/main" id="{8F45D8F9-0BA0-9136-5266-104631A38D5B}"/>
              </a:ext>
            </a:extLst>
          </p:cNvPr>
          <p:cNvSpPr txBox="1">
            <a:spLocks/>
          </p:cNvSpPr>
          <p:nvPr/>
        </p:nvSpPr>
        <p:spPr>
          <a:xfrm>
            <a:off x="2174033" y="2093401"/>
            <a:ext cx="5085182" cy="27386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tamaran"/>
              <a:buNone/>
              <a:defRPr sz="14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tamaran"/>
              <a:buNone/>
              <a:defRPr sz="28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tamaran"/>
              <a:buNone/>
              <a:defRPr sz="28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tamaran"/>
              <a:buNone/>
              <a:defRPr sz="28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tamaran"/>
              <a:buNone/>
              <a:defRPr sz="28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tamaran"/>
              <a:buNone/>
              <a:defRPr sz="28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tamaran"/>
              <a:buNone/>
              <a:defRPr sz="28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tamaran"/>
              <a:buNone/>
              <a:defRPr sz="28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tamaran"/>
              <a:buNone/>
              <a:defRPr sz="28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indent="-292100" algn="l">
              <a:spcBef>
                <a:spcPts val="1600"/>
              </a:spcBef>
              <a:buSzPts val="1000"/>
              <a:buFont typeface="Catamaran"/>
              <a:buChar char="●"/>
            </a:pPr>
            <a:r>
              <a:rPr lang="es-AR" dirty="0"/>
              <a:t>Creación de entornos GCP.</a:t>
            </a:r>
          </a:p>
          <a:p>
            <a:pPr indent="-292100" algn="l">
              <a:spcBef>
                <a:spcPts val="1600"/>
              </a:spcBef>
              <a:buSzPts val="1000"/>
              <a:buFont typeface="Catamaran"/>
              <a:buChar char="●"/>
            </a:pPr>
            <a:r>
              <a:rPr lang="es-AR" dirty="0"/>
              <a:t>Creación de flujo de datos automatizados en </a:t>
            </a:r>
            <a:r>
              <a:rPr lang="es-AR" dirty="0" err="1"/>
              <a:t>Composer</a:t>
            </a:r>
            <a:r>
              <a:rPr lang="es-AR" dirty="0"/>
              <a:t>.</a:t>
            </a:r>
          </a:p>
          <a:p>
            <a:pPr indent="-292100" algn="l">
              <a:spcBef>
                <a:spcPts val="1600"/>
              </a:spcBef>
              <a:buSzPts val="1000"/>
              <a:buFont typeface="Catamaran"/>
              <a:buChar char="●"/>
            </a:pPr>
            <a:r>
              <a:rPr lang="es-AR" dirty="0"/>
              <a:t>Creación del Data </a:t>
            </a:r>
            <a:r>
              <a:rPr lang="es-AR" dirty="0" err="1"/>
              <a:t>Warehouse</a:t>
            </a:r>
            <a:r>
              <a:rPr lang="es-AR" dirty="0"/>
              <a:t> en Cloud SQL y </a:t>
            </a:r>
            <a:r>
              <a:rPr lang="es-AR" dirty="0" err="1"/>
              <a:t>Firestore</a:t>
            </a:r>
            <a:r>
              <a:rPr lang="es-AR" dirty="0"/>
              <a:t>.</a:t>
            </a:r>
          </a:p>
          <a:p>
            <a:pPr indent="-292100" algn="l">
              <a:spcBef>
                <a:spcPts val="1600"/>
              </a:spcBef>
              <a:buSzPts val="1000"/>
              <a:buFont typeface="Catamaran"/>
              <a:buChar char="●"/>
            </a:pPr>
            <a:r>
              <a:rPr lang="es-AR" dirty="0"/>
              <a:t>Análisis de datos preliminar.</a:t>
            </a:r>
          </a:p>
          <a:p>
            <a:pPr indent="-292100" algn="l">
              <a:spcBef>
                <a:spcPts val="1600"/>
              </a:spcBef>
              <a:buSzPts val="1000"/>
              <a:buFont typeface="Catamaran"/>
              <a:buChar char="●"/>
            </a:pPr>
            <a:r>
              <a:rPr lang="es-AR" dirty="0"/>
              <a:t>MVP </a:t>
            </a:r>
            <a:r>
              <a:rPr lang="es-AR" dirty="0" err="1"/>
              <a:t>Dashboards</a:t>
            </a:r>
            <a:r>
              <a:rPr lang="es-AR" dirty="0"/>
              <a:t>.</a:t>
            </a:r>
          </a:p>
          <a:p>
            <a:pPr indent="-292100" algn="l">
              <a:spcBef>
                <a:spcPts val="1600"/>
              </a:spcBef>
              <a:buSzPts val="1000"/>
              <a:buFont typeface="Catamaran"/>
              <a:buChar char="●"/>
            </a:pPr>
            <a:r>
              <a:rPr lang="es-AR" dirty="0"/>
              <a:t>MVP producto ML.</a:t>
            </a:r>
          </a:p>
          <a:p>
            <a:pPr indent="-292100" algn="l">
              <a:spcBef>
                <a:spcPts val="1600"/>
              </a:spcBef>
              <a:buSzPts val="1000"/>
              <a:buFont typeface="Catamaran"/>
              <a:buChar char="●"/>
            </a:pPr>
            <a:endParaRPr lang="es-AR" dirty="0"/>
          </a:p>
          <a:p>
            <a:pPr indent="-292100" algn="l">
              <a:spcBef>
                <a:spcPts val="1600"/>
              </a:spcBef>
              <a:buSzPts val="1000"/>
              <a:buFont typeface="Catamaran"/>
              <a:buChar char="●"/>
            </a:pPr>
            <a:endParaRPr lang="es-AR" dirty="0"/>
          </a:p>
        </p:txBody>
      </p:sp>
      <p:grpSp>
        <p:nvGrpSpPr>
          <p:cNvPr id="702" name="Google Shape;702;p46"/>
          <p:cNvGrpSpPr/>
          <p:nvPr/>
        </p:nvGrpSpPr>
        <p:grpSpPr>
          <a:xfrm flipH="1">
            <a:off x="7224265" y="542945"/>
            <a:ext cx="1369022" cy="2956479"/>
            <a:chOff x="5962311" y="2075045"/>
            <a:chExt cx="1369022" cy="2956479"/>
          </a:xfrm>
        </p:grpSpPr>
        <p:cxnSp>
          <p:nvCxnSpPr>
            <p:cNvPr id="704" name="Google Shape;704;p46"/>
            <p:cNvCxnSpPr>
              <a:cxnSpLocks/>
              <a:stCxn id="38" idx="3"/>
              <a:endCxn id="671" idx="3"/>
            </p:cNvCxnSpPr>
            <p:nvPr/>
          </p:nvCxnSpPr>
          <p:spPr>
            <a:xfrm flipH="1" flipV="1">
              <a:off x="5962311" y="2075045"/>
              <a:ext cx="1334072" cy="2919769"/>
            </a:xfrm>
            <a:prstGeom prst="bentConnector3">
              <a:avLst>
                <a:gd name="adj1" fmla="val 117136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703" name="Google Shape;703;p46"/>
            <p:cNvSpPr/>
            <p:nvPr/>
          </p:nvSpPr>
          <p:spPr>
            <a:xfrm>
              <a:off x="7261433" y="4961624"/>
              <a:ext cx="69900" cy="69900"/>
            </a:xfrm>
            <a:prstGeom prst="ellipse">
              <a:avLst/>
            </a:prstGeom>
            <a:gradFill>
              <a:gsLst>
                <a:gs pos="0">
                  <a:srgbClr val="82BCFE"/>
                </a:gs>
                <a:gs pos="100000">
                  <a:srgbClr val="0C77F1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5" name="Google Shape;705;p46"/>
          <p:cNvSpPr txBox="1">
            <a:spLocks noGrp="1"/>
          </p:cNvSpPr>
          <p:nvPr>
            <p:ph type="title"/>
          </p:nvPr>
        </p:nvSpPr>
        <p:spPr>
          <a:xfrm>
            <a:off x="745537" y="22209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dirty="0">
                <a:solidFill>
                  <a:schemeClr val="dk1"/>
                </a:solidFill>
              </a:rPr>
              <a:t>Sprint 2</a:t>
            </a:r>
          </a:p>
        </p:txBody>
      </p:sp>
      <p:grpSp>
        <p:nvGrpSpPr>
          <p:cNvPr id="699" name="Google Shape;699;p46"/>
          <p:cNvGrpSpPr/>
          <p:nvPr/>
        </p:nvGrpSpPr>
        <p:grpSpPr>
          <a:xfrm>
            <a:off x="601887" y="542946"/>
            <a:ext cx="1607096" cy="2954718"/>
            <a:chOff x="6013399" y="2075046"/>
            <a:chExt cx="1607096" cy="2954718"/>
          </a:xfrm>
        </p:grpSpPr>
        <p:cxnSp>
          <p:nvCxnSpPr>
            <p:cNvPr id="701" name="Google Shape;701;p46"/>
            <p:cNvCxnSpPr>
              <a:cxnSpLocks/>
              <a:stCxn id="38" idx="1"/>
              <a:endCxn id="671" idx="1"/>
            </p:cNvCxnSpPr>
            <p:nvPr/>
          </p:nvCxnSpPr>
          <p:spPr>
            <a:xfrm rot="10800000">
              <a:off x="6013399" y="2075046"/>
              <a:ext cx="1572146" cy="2919769"/>
            </a:xfrm>
            <a:prstGeom prst="bentConnector3">
              <a:avLst>
                <a:gd name="adj1" fmla="val 114541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700" name="Google Shape;700;p46"/>
            <p:cNvSpPr/>
            <p:nvPr/>
          </p:nvSpPr>
          <p:spPr>
            <a:xfrm>
              <a:off x="7550595" y="4959864"/>
              <a:ext cx="69900" cy="69900"/>
            </a:xfrm>
            <a:prstGeom prst="ellipse">
              <a:avLst/>
            </a:prstGeom>
            <a:gradFill>
              <a:gsLst>
                <a:gs pos="0">
                  <a:srgbClr val="82BCFE"/>
                </a:gs>
                <a:gs pos="100000">
                  <a:srgbClr val="0C77F1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9" name="Imagen 18" descr="Forma&#10;&#10;Descripción generada automáticamente con confianza baja">
            <a:extLst>
              <a:ext uri="{FF2B5EF4-FFF2-40B4-BE49-F238E27FC236}">
                <a16:creationId xmlns:a16="http://schemas.microsoft.com/office/drawing/2014/main" id="{99EFFDC4-24CC-E748-B601-7DF3D12F8E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542" y="993422"/>
            <a:ext cx="546093" cy="546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5525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46"/>
          <p:cNvSpPr/>
          <p:nvPr/>
        </p:nvSpPr>
        <p:spPr>
          <a:xfrm>
            <a:off x="2928646" y="1181094"/>
            <a:ext cx="2411400" cy="2244300"/>
          </a:xfrm>
          <a:prstGeom prst="ellipse">
            <a:avLst/>
          </a:prstGeom>
          <a:gradFill>
            <a:gsLst>
              <a:gs pos="0">
                <a:srgbClr val="170F8D"/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9" name="Google Shape;669;p46"/>
          <p:cNvSpPr/>
          <p:nvPr/>
        </p:nvSpPr>
        <p:spPr>
          <a:xfrm>
            <a:off x="4053007" y="919961"/>
            <a:ext cx="673200" cy="673200"/>
          </a:xfrm>
          <a:prstGeom prst="rect">
            <a:avLst/>
          </a:prstGeom>
          <a:gradFill>
            <a:gsLst>
              <a:gs pos="0">
                <a:srgbClr val="00BCC2"/>
              </a:gs>
              <a:gs pos="100000">
                <a:srgbClr val="B2E4C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AR" dirty="0"/>
          </a:p>
        </p:txBody>
      </p:sp>
      <p:sp>
        <p:nvSpPr>
          <p:cNvPr id="671" name="Google Shape;671;p46"/>
          <p:cNvSpPr/>
          <p:nvPr/>
        </p:nvSpPr>
        <p:spPr>
          <a:xfrm>
            <a:off x="601887" y="300545"/>
            <a:ext cx="7991400" cy="484800"/>
          </a:xfrm>
          <a:prstGeom prst="rect">
            <a:avLst/>
          </a:prstGeom>
          <a:gradFill>
            <a:gsLst>
              <a:gs pos="0">
                <a:srgbClr val="00BCC2"/>
              </a:gs>
              <a:gs pos="100000">
                <a:srgbClr val="B2E4C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73" name="Google Shape;673;p46"/>
          <p:cNvSpPr txBox="1">
            <a:spLocks noGrp="1"/>
          </p:cNvSpPr>
          <p:nvPr>
            <p:ph type="title" idx="3"/>
          </p:nvPr>
        </p:nvSpPr>
        <p:spPr>
          <a:xfrm>
            <a:off x="1369311" y="1756801"/>
            <a:ext cx="6405378" cy="4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2000" dirty="0"/>
              <a:t>26 de febrero al 09 de marzo de 2024</a:t>
            </a:r>
            <a:endParaRPr sz="2000" dirty="0"/>
          </a:p>
        </p:txBody>
      </p:sp>
      <p:cxnSp>
        <p:nvCxnSpPr>
          <p:cNvPr id="697" name="Google Shape;697;p46"/>
          <p:cNvCxnSpPr>
            <a:cxnSpLocks/>
            <a:stCxn id="669" idx="1"/>
            <a:endCxn id="673" idx="1"/>
          </p:cNvCxnSpPr>
          <p:nvPr/>
        </p:nvCxnSpPr>
        <p:spPr>
          <a:xfrm rot="10800000" flipV="1">
            <a:off x="1369311" y="1256561"/>
            <a:ext cx="2683696" cy="733340"/>
          </a:xfrm>
          <a:prstGeom prst="bentConnector3">
            <a:avLst>
              <a:gd name="adj1" fmla="val 108518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8" name="Google Shape;698;p46"/>
          <p:cNvCxnSpPr>
            <a:cxnSpLocks/>
            <a:stCxn id="669" idx="3"/>
            <a:endCxn id="673" idx="3"/>
          </p:cNvCxnSpPr>
          <p:nvPr/>
        </p:nvCxnSpPr>
        <p:spPr>
          <a:xfrm>
            <a:off x="4726207" y="1256561"/>
            <a:ext cx="3048482" cy="733340"/>
          </a:xfrm>
          <a:prstGeom prst="bentConnector3">
            <a:avLst>
              <a:gd name="adj1" fmla="val 107499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" name="Google Shape;342;p39">
            <a:extLst>
              <a:ext uri="{FF2B5EF4-FFF2-40B4-BE49-F238E27FC236}">
                <a16:creationId xmlns:a16="http://schemas.microsoft.com/office/drawing/2014/main" id="{8F45D8F9-0BA0-9136-5266-104631A38D5B}"/>
              </a:ext>
            </a:extLst>
          </p:cNvPr>
          <p:cNvSpPr txBox="1">
            <a:spLocks/>
          </p:cNvSpPr>
          <p:nvPr/>
        </p:nvSpPr>
        <p:spPr>
          <a:xfrm>
            <a:off x="1112363" y="2419794"/>
            <a:ext cx="3374796" cy="22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tamaran"/>
              <a:buNone/>
              <a:defRPr sz="14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tamaran"/>
              <a:buNone/>
              <a:defRPr sz="28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tamaran"/>
              <a:buNone/>
              <a:defRPr sz="28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tamaran"/>
              <a:buNone/>
              <a:defRPr sz="28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tamaran"/>
              <a:buNone/>
              <a:defRPr sz="28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tamaran"/>
              <a:buNone/>
              <a:defRPr sz="28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tamaran"/>
              <a:buNone/>
              <a:defRPr sz="28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tamaran"/>
              <a:buNone/>
              <a:defRPr sz="28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tamaran"/>
              <a:buNone/>
              <a:defRPr sz="28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indent="-292100" algn="l">
              <a:spcBef>
                <a:spcPts val="1600"/>
              </a:spcBef>
              <a:buSzPts val="1000"/>
              <a:buFont typeface="Catamaran"/>
              <a:buChar char="●"/>
            </a:pPr>
            <a:r>
              <a:rPr lang="es-AR" dirty="0" err="1"/>
              <a:t>Dashboards</a:t>
            </a:r>
            <a:r>
              <a:rPr lang="es-AR" dirty="0"/>
              <a:t> final.</a:t>
            </a:r>
          </a:p>
          <a:p>
            <a:pPr indent="-292100" algn="l">
              <a:spcBef>
                <a:spcPts val="1600"/>
              </a:spcBef>
              <a:buSzPts val="1000"/>
              <a:buFont typeface="Catamaran"/>
              <a:buChar char="●"/>
            </a:pPr>
            <a:r>
              <a:rPr lang="es-AR" dirty="0"/>
              <a:t>Reportes geográficos.</a:t>
            </a:r>
          </a:p>
          <a:p>
            <a:pPr indent="-292100" algn="l">
              <a:spcBef>
                <a:spcPts val="1600"/>
              </a:spcBef>
              <a:buSzPts val="1000"/>
              <a:buFont typeface="Catamaran"/>
              <a:buChar char="●"/>
            </a:pPr>
            <a:r>
              <a:rPr lang="es-AR" dirty="0" err="1"/>
              <a:t>Storytelling</a:t>
            </a:r>
            <a:r>
              <a:rPr lang="es-AR" dirty="0"/>
              <a:t> (relacionar </a:t>
            </a:r>
            <a:r>
              <a:rPr lang="es-AR" dirty="0" err="1"/>
              <a:t>KPI’s</a:t>
            </a:r>
            <a:r>
              <a:rPr lang="es-AR" dirty="0"/>
              <a:t> e </a:t>
            </a:r>
            <a:r>
              <a:rPr lang="es-AR" dirty="0" err="1"/>
              <a:t>Insights</a:t>
            </a:r>
            <a:r>
              <a:rPr lang="es-AR" dirty="0"/>
              <a:t>).</a:t>
            </a:r>
          </a:p>
          <a:p>
            <a:pPr indent="-292100" algn="l">
              <a:spcBef>
                <a:spcPts val="1600"/>
              </a:spcBef>
              <a:buSzPts val="1000"/>
              <a:buFont typeface="Catamaran"/>
              <a:buChar char="●"/>
            </a:pPr>
            <a:r>
              <a:rPr lang="es-AR" dirty="0"/>
              <a:t>Producto ML Ajustado.</a:t>
            </a:r>
          </a:p>
          <a:p>
            <a:pPr indent="-292100" algn="l">
              <a:spcBef>
                <a:spcPts val="1600"/>
              </a:spcBef>
              <a:buSzPts val="1000"/>
              <a:buFont typeface="Catamaran"/>
              <a:buChar char="●"/>
            </a:pPr>
            <a:endParaRPr lang="es-AR" dirty="0"/>
          </a:p>
          <a:p>
            <a:pPr indent="-292100" algn="l">
              <a:spcBef>
                <a:spcPts val="1600"/>
              </a:spcBef>
              <a:buSzPts val="1000"/>
              <a:buFont typeface="Catamaran"/>
              <a:buChar char="●"/>
            </a:pPr>
            <a:endParaRPr lang="es-AR" dirty="0"/>
          </a:p>
        </p:txBody>
      </p:sp>
      <p:sp>
        <p:nvSpPr>
          <p:cNvPr id="705" name="Google Shape;705;p46"/>
          <p:cNvSpPr txBox="1">
            <a:spLocks noGrp="1"/>
          </p:cNvSpPr>
          <p:nvPr>
            <p:ph type="title"/>
          </p:nvPr>
        </p:nvSpPr>
        <p:spPr>
          <a:xfrm>
            <a:off x="745537" y="22209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dirty="0">
                <a:solidFill>
                  <a:schemeClr val="dk1"/>
                </a:solidFill>
              </a:rPr>
              <a:t>Sprint 3</a:t>
            </a:r>
          </a:p>
        </p:txBody>
      </p:sp>
      <p:grpSp>
        <p:nvGrpSpPr>
          <p:cNvPr id="699" name="Google Shape;699;p46"/>
          <p:cNvGrpSpPr/>
          <p:nvPr/>
        </p:nvGrpSpPr>
        <p:grpSpPr>
          <a:xfrm>
            <a:off x="601887" y="542946"/>
            <a:ext cx="526103" cy="3039578"/>
            <a:chOff x="6013399" y="2075046"/>
            <a:chExt cx="526103" cy="3039578"/>
          </a:xfrm>
        </p:grpSpPr>
        <p:cxnSp>
          <p:nvCxnSpPr>
            <p:cNvPr id="701" name="Google Shape;701;p46"/>
            <p:cNvCxnSpPr>
              <a:cxnSpLocks/>
              <a:stCxn id="38" idx="1"/>
              <a:endCxn id="671" idx="1"/>
            </p:cNvCxnSpPr>
            <p:nvPr/>
          </p:nvCxnSpPr>
          <p:spPr>
            <a:xfrm rot="10800000">
              <a:off x="6013399" y="2075046"/>
              <a:ext cx="510476" cy="2998999"/>
            </a:xfrm>
            <a:prstGeom prst="bentConnector3">
              <a:avLst>
                <a:gd name="adj1" fmla="val 144782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700" name="Google Shape;700;p46"/>
            <p:cNvSpPr/>
            <p:nvPr/>
          </p:nvSpPr>
          <p:spPr>
            <a:xfrm>
              <a:off x="6469602" y="5044724"/>
              <a:ext cx="69900" cy="69900"/>
            </a:xfrm>
            <a:prstGeom prst="ellipse">
              <a:avLst/>
            </a:prstGeom>
            <a:gradFill>
              <a:gsLst>
                <a:gs pos="0">
                  <a:srgbClr val="82BCFE"/>
                </a:gs>
                <a:gs pos="100000">
                  <a:srgbClr val="0C77F1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9" name="Imagen 18" descr="Forma&#10;&#10;Descripción generada automáticamente con confianza baja">
            <a:extLst>
              <a:ext uri="{FF2B5EF4-FFF2-40B4-BE49-F238E27FC236}">
                <a16:creationId xmlns:a16="http://schemas.microsoft.com/office/drawing/2014/main" id="{99EFFDC4-24CC-E748-B601-7DF3D12F8E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542" y="993422"/>
            <a:ext cx="546093" cy="546093"/>
          </a:xfrm>
          <a:prstGeom prst="rect">
            <a:avLst/>
          </a:prstGeom>
        </p:spPr>
      </p:pic>
      <p:sp>
        <p:nvSpPr>
          <p:cNvPr id="10" name="Google Shape;342;p39">
            <a:extLst>
              <a:ext uri="{FF2B5EF4-FFF2-40B4-BE49-F238E27FC236}">
                <a16:creationId xmlns:a16="http://schemas.microsoft.com/office/drawing/2014/main" id="{E9B37354-1EBA-DC16-26D1-CDBAD89D046C}"/>
              </a:ext>
            </a:extLst>
          </p:cNvPr>
          <p:cNvSpPr txBox="1">
            <a:spLocks/>
          </p:cNvSpPr>
          <p:nvPr/>
        </p:nvSpPr>
        <p:spPr>
          <a:xfrm>
            <a:off x="4471532" y="2360303"/>
            <a:ext cx="3544478" cy="27386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tamaran"/>
              <a:buNone/>
              <a:defRPr sz="14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tamaran"/>
              <a:buNone/>
              <a:defRPr sz="28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tamaran"/>
              <a:buNone/>
              <a:defRPr sz="28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tamaran"/>
              <a:buNone/>
              <a:defRPr sz="28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tamaran"/>
              <a:buNone/>
              <a:defRPr sz="28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tamaran"/>
              <a:buNone/>
              <a:defRPr sz="28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tamaran"/>
              <a:buNone/>
              <a:defRPr sz="28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tamaran"/>
              <a:buNone/>
              <a:defRPr sz="28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tamaran"/>
              <a:buNone/>
              <a:defRPr sz="28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indent="-292100" algn="l">
              <a:spcBef>
                <a:spcPts val="1600"/>
              </a:spcBef>
              <a:buSzPts val="1000"/>
              <a:buFont typeface="Catamaran"/>
              <a:buChar char="●"/>
            </a:pPr>
            <a:r>
              <a:rPr lang="es-AR" dirty="0"/>
              <a:t>Demo general del proyecto.</a:t>
            </a:r>
          </a:p>
          <a:p>
            <a:pPr indent="-292100" algn="l">
              <a:spcBef>
                <a:spcPts val="1600"/>
              </a:spcBef>
              <a:buSzPts val="1000"/>
              <a:buFont typeface="Catamaran"/>
              <a:buChar char="●"/>
            </a:pPr>
            <a:r>
              <a:rPr lang="es-AR" dirty="0"/>
              <a:t>Correcciones y retoces en base a </a:t>
            </a:r>
            <a:r>
              <a:rPr lang="es-AR" dirty="0" err="1"/>
              <a:t>feedback</a:t>
            </a:r>
            <a:r>
              <a:rPr lang="es-AR" dirty="0"/>
              <a:t> de Mentor y </a:t>
            </a:r>
            <a:r>
              <a:rPr lang="es-AR" dirty="0" err="1"/>
              <a:t>Product</a:t>
            </a:r>
            <a:r>
              <a:rPr lang="es-AR" dirty="0"/>
              <a:t> </a:t>
            </a:r>
            <a:r>
              <a:rPr lang="es-AR" dirty="0" err="1"/>
              <a:t>Owner</a:t>
            </a:r>
            <a:r>
              <a:rPr lang="es-AR" dirty="0"/>
              <a:t>.</a:t>
            </a:r>
          </a:p>
          <a:p>
            <a:pPr indent="-292100" algn="l">
              <a:spcBef>
                <a:spcPts val="1600"/>
              </a:spcBef>
              <a:buSzPts val="1000"/>
              <a:buFont typeface="Catamaran"/>
              <a:buChar char="●"/>
            </a:pPr>
            <a:r>
              <a:rPr lang="es-AR" dirty="0"/>
              <a:t>Entregable final.</a:t>
            </a:r>
          </a:p>
          <a:p>
            <a:pPr indent="-292100" algn="l">
              <a:spcBef>
                <a:spcPts val="1600"/>
              </a:spcBef>
              <a:buSzPts val="1000"/>
              <a:buFont typeface="Catamaran"/>
              <a:buChar char="●"/>
            </a:pPr>
            <a:r>
              <a:rPr lang="es-AR" dirty="0"/>
              <a:t>Documentación.</a:t>
            </a:r>
          </a:p>
          <a:p>
            <a:pPr indent="-292100" algn="l">
              <a:spcBef>
                <a:spcPts val="1600"/>
              </a:spcBef>
              <a:buSzPts val="1000"/>
              <a:buFont typeface="Catamaran"/>
              <a:buChar char="●"/>
            </a:pPr>
            <a:endParaRPr lang="es-AR" dirty="0"/>
          </a:p>
          <a:p>
            <a:pPr indent="-292100" algn="l">
              <a:spcBef>
                <a:spcPts val="1600"/>
              </a:spcBef>
              <a:buSzPts val="1000"/>
              <a:buFont typeface="Catamaran"/>
              <a:buChar char="●"/>
            </a:pPr>
            <a:endParaRPr lang="es-AR" dirty="0"/>
          </a:p>
          <a:p>
            <a:pPr indent="-292100" algn="l">
              <a:spcBef>
                <a:spcPts val="1600"/>
              </a:spcBef>
              <a:buSzPts val="1000"/>
              <a:buFont typeface="Catamaran"/>
              <a:buChar char="●"/>
            </a:pPr>
            <a:endParaRPr lang="es-AR" dirty="0"/>
          </a:p>
        </p:txBody>
      </p:sp>
      <p:grpSp>
        <p:nvGrpSpPr>
          <p:cNvPr id="702" name="Google Shape;702;p46"/>
          <p:cNvGrpSpPr/>
          <p:nvPr/>
        </p:nvGrpSpPr>
        <p:grpSpPr>
          <a:xfrm flipH="1">
            <a:off x="7981060" y="542945"/>
            <a:ext cx="612227" cy="3221621"/>
            <a:chOff x="5962311" y="2075045"/>
            <a:chExt cx="612227" cy="3221621"/>
          </a:xfrm>
        </p:grpSpPr>
        <p:cxnSp>
          <p:nvCxnSpPr>
            <p:cNvPr id="704" name="Google Shape;704;p46"/>
            <p:cNvCxnSpPr>
              <a:cxnSpLocks/>
              <a:stCxn id="10" idx="3"/>
              <a:endCxn id="671" idx="3"/>
            </p:cNvCxnSpPr>
            <p:nvPr/>
          </p:nvCxnSpPr>
          <p:spPr>
            <a:xfrm flipH="1" flipV="1">
              <a:off x="5962311" y="2075045"/>
              <a:ext cx="577277" cy="3186671"/>
            </a:xfrm>
            <a:prstGeom prst="bentConnector3">
              <a:avLst>
                <a:gd name="adj1" fmla="val 139600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703" name="Google Shape;703;p46"/>
            <p:cNvSpPr/>
            <p:nvPr/>
          </p:nvSpPr>
          <p:spPr>
            <a:xfrm>
              <a:off x="6504638" y="5226766"/>
              <a:ext cx="69900" cy="69900"/>
            </a:xfrm>
            <a:prstGeom prst="ellipse">
              <a:avLst/>
            </a:prstGeom>
            <a:gradFill>
              <a:gsLst>
                <a:gs pos="0">
                  <a:srgbClr val="82BCFE"/>
                </a:gs>
                <a:gs pos="100000">
                  <a:srgbClr val="0C77F1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9050876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4"/>
          <p:cNvSpPr/>
          <p:nvPr/>
        </p:nvSpPr>
        <p:spPr>
          <a:xfrm>
            <a:off x="403325" y="792950"/>
            <a:ext cx="3961200" cy="3557700"/>
          </a:xfrm>
          <a:prstGeom prst="ellipse">
            <a:avLst/>
          </a:prstGeom>
          <a:gradFill>
            <a:gsLst>
              <a:gs pos="0">
                <a:srgbClr val="170F8D"/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34"/>
          <p:cNvSpPr txBox="1">
            <a:spLocks noGrp="1"/>
          </p:cNvSpPr>
          <p:nvPr>
            <p:ph type="subTitle" idx="1"/>
          </p:nvPr>
        </p:nvSpPr>
        <p:spPr>
          <a:xfrm>
            <a:off x="3258207" y="2621963"/>
            <a:ext cx="5172693" cy="103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29 </a:t>
            </a:r>
            <a:r>
              <a:rPr lang="en" sz="2800" dirty="0" err="1"/>
              <a:t>Enero</a:t>
            </a:r>
            <a:r>
              <a:rPr lang="en" sz="2800" dirty="0"/>
              <a:t> 2024 – 09 </a:t>
            </a:r>
            <a:r>
              <a:rPr lang="en" sz="2800" dirty="0" err="1"/>
              <a:t>Febrero</a:t>
            </a:r>
            <a:r>
              <a:rPr lang="en" sz="2800" dirty="0"/>
              <a:t> 2024</a:t>
            </a:r>
            <a:endParaRPr sz="2800" dirty="0"/>
          </a:p>
        </p:txBody>
      </p:sp>
      <p:pic>
        <p:nvPicPr>
          <p:cNvPr id="222" name="Google Shape;22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050" y="766550"/>
            <a:ext cx="1938850" cy="3610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3" name="Google Shape;223;p34"/>
          <p:cNvCxnSpPr>
            <a:cxnSpLocks/>
            <a:stCxn id="224" idx="3"/>
            <a:endCxn id="221" idx="3"/>
          </p:cNvCxnSpPr>
          <p:nvPr/>
        </p:nvCxnSpPr>
        <p:spPr>
          <a:xfrm>
            <a:off x="8430900" y="2212623"/>
            <a:ext cx="12700" cy="928040"/>
          </a:xfrm>
          <a:prstGeom prst="bentConnector3">
            <a:avLst>
              <a:gd name="adj1" fmla="val 180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25" name="Google Shape;225;p34"/>
          <p:cNvGrpSpPr/>
          <p:nvPr/>
        </p:nvGrpSpPr>
        <p:grpSpPr>
          <a:xfrm>
            <a:off x="4075731" y="1484138"/>
            <a:ext cx="2024619" cy="307586"/>
            <a:chOff x="4075731" y="1234875"/>
            <a:chExt cx="2024619" cy="307586"/>
          </a:xfrm>
        </p:grpSpPr>
        <p:sp>
          <p:nvSpPr>
            <p:cNvPr id="226" name="Google Shape;226;p34"/>
            <p:cNvSpPr/>
            <p:nvPr/>
          </p:nvSpPr>
          <p:spPr>
            <a:xfrm>
              <a:off x="4075731" y="1234875"/>
              <a:ext cx="69900" cy="69900"/>
            </a:xfrm>
            <a:prstGeom prst="ellipse">
              <a:avLst/>
            </a:prstGeom>
            <a:gradFill>
              <a:gsLst>
                <a:gs pos="0">
                  <a:srgbClr val="82BCFE"/>
                </a:gs>
                <a:gs pos="100000">
                  <a:srgbClr val="0C77F1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27" name="Google Shape;227;p34"/>
            <p:cNvCxnSpPr>
              <a:stCxn id="224" idx="0"/>
              <a:endCxn id="226" idx="6"/>
            </p:cNvCxnSpPr>
            <p:nvPr/>
          </p:nvCxnSpPr>
          <p:spPr>
            <a:xfrm rot="5400000" flipH="1">
              <a:off x="4986600" y="428711"/>
              <a:ext cx="272700" cy="1954800"/>
            </a:xfrm>
            <a:prstGeom prst="bentConnector2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24" name="Google Shape;224;p34"/>
          <p:cNvSpPr txBox="1">
            <a:spLocks noGrp="1"/>
          </p:cNvSpPr>
          <p:nvPr>
            <p:ph type="title"/>
          </p:nvPr>
        </p:nvSpPr>
        <p:spPr>
          <a:xfrm>
            <a:off x="3769800" y="1791723"/>
            <a:ext cx="46611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SPTRINT 1</a:t>
            </a:r>
            <a:endParaRPr dirty="0"/>
          </a:p>
        </p:txBody>
      </p:sp>
      <p:pic>
        <p:nvPicPr>
          <p:cNvPr id="4" name="Imagen 3" descr="Imagen que contiene dibujo, señal, plato&#10;&#10;Descripción generada automáticamente">
            <a:extLst>
              <a:ext uri="{FF2B5EF4-FFF2-40B4-BE49-F238E27FC236}">
                <a16:creationId xmlns:a16="http://schemas.microsoft.com/office/drawing/2014/main" id="{7EDB0662-B09A-4DCF-A2B0-8E7695EE2E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783" y="229033"/>
            <a:ext cx="3524500" cy="648184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9"/>
          <p:cNvSpPr/>
          <p:nvPr/>
        </p:nvSpPr>
        <p:spPr>
          <a:xfrm>
            <a:off x="401450" y="629650"/>
            <a:ext cx="4324800" cy="3884400"/>
          </a:xfrm>
          <a:prstGeom prst="ellipse">
            <a:avLst/>
          </a:prstGeom>
          <a:gradFill>
            <a:gsLst>
              <a:gs pos="0">
                <a:srgbClr val="170F8D"/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44" name="Google Shape;34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289" y="2220734"/>
            <a:ext cx="2645625" cy="1925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9534" y="997309"/>
            <a:ext cx="2101734" cy="192565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233;p35">
            <a:extLst>
              <a:ext uri="{FF2B5EF4-FFF2-40B4-BE49-F238E27FC236}">
                <a16:creationId xmlns:a16="http://schemas.microsoft.com/office/drawing/2014/main" id="{850D0B51-F2B1-BF97-A518-B95BB277D390}"/>
              </a:ext>
            </a:extLst>
          </p:cNvPr>
          <p:cNvSpPr/>
          <p:nvPr/>
        </p:nvSpPr>
        <p:spPr>
          <a:xfrm>
            <a:off x="5039089" y="1601514"/>
            <a:ext cx="3487800" cy="3132600"/>
          </a:xfrm>
          <a:prstGeom prst="ellipse">
            <a:avLst/>
          </a:prstGeom>
          <a:gradFill>
            <a:gsLst>
              <a:gs pos="0">
                <a:srgbClr val="170F8D"/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234;p35">
            <a:extLst>
              <a:ext uri="{FF2B5EF4-FFF2-40B4-BE49-F238E27FC236}">
                <a16:creationId xmlns:a16="http://schemas.microsoft.com/office/drawing/2014/main" id="{3C25AE10-DE07-985C-640B-0F96FE3D47C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412725" y="2264390"/>
            <a:ext cx="5329825" cy="149786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400" dirty="0"/>
              <a:t>Cronograma</a:t>
            </a:r>
            <a:endParaRPr lang="es-ES_tradnl" sz="5000" dirty="0"/>
          </a:p>
        </p:txBody>
      </p:sp>
      <p:sp>
        <p:nvSpPr>
          <p:cNvPr id="13" name="Google Shape;237;p35">
            <a:extLst>
              <a:ext uri="{FF2B5EF4-FFF2-40B4-BE49-F238E27FC236}">
                <a16:creationId xmlns:a16="http://schemas.microsoft.com/office/drawing/2014/main" id="{DF7B568A-C1BA-D201-0200-69AE8367564A}"/>
              </a:ext>
            </a:extLst>
          </p:cNvPr>
          <p:cNvSpPr/>
          <p:nvPr/>
        </p:nvSpPr>
        <p:spPr>
          <a:xfrm>
            <a:off x="5245220" y="970314"/>
            <a:ext cx="1589400" cy="1262400"/>
          </a:xfrm>
          <a:prstGeom prst="rect">
            <a:avLst/>
          </a:prstGeom>
          <a:gradFill>
            <a:gsLst>
              <a:gs pos="0">
                <a:srgbClr val="00BCC2"/>
              </a:gs>
              <a:gs pos="100000">
                <a:srgbClr val="B2E4C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4" name="Google Shape;238;p35">
            <a:extLst>
              <a:ext uri="{FF2B5EF4-FFF2-40B4-BE49-F238E27FC236}">
                <a16:creationId xmlns:a16="http://schemas.microsoft.com/office/drawing/2014/main" id="{8B8A0F36-C750-9804-7060-7B5B99E0C5C1}"/>
              </a:ext>
            </a:extLst>
          </p:cNvPr>
          <p:cNvCxnSpPr>
            <a:cxnSpLocks/>
            <a:stCxn id="13" idx="1"/>
            <a:endCxn id="11" idx="1"/>
          </p:cNvCxnSpPr>
          <p:nvPr/>
        </p:nvCxnSpPr>
        <p:spPr>
          <a:xfrm rot="10800000" flipV="1">
            <a:off x="3412726" y="1601514"/>
            <a:ext cx="1832495" cy="1411806"/>
          </a:xfrm>
          <a:prstGeom prst="bentConnector3">
            <a:avLst>
              <a:gd name="adj1" fmla="val 112475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" name="Google Shape;239;p35">
            <a:extLst>
              <a:ext uri="{FF2B5EF4-FFF2-40B4-BE49-F238E27FC236}">
                <a16:creationId xmlns:a16="http://schemas.microsoft.com/office/drawing/2014/main" id="{78F16AE6-C703-276A-96E4-555E72A86C47}"/>
              </a:ext>
            </a:extLst>
          </p:cNvPr>
          <p:cNvCxnSpPr>
            <a:cxnSpLocks/>
            <a:stCxn id="11" idx="3"/>
            <a:endCxn id="13" idx="3"/>
          </p:cNvCxnSpPr>
          <p:nvPr/>
        </p:nvCxnSpPr>
        <p:spPr>
          <a:xfrm flipH="1" flipV="1">
            <a:off x="6834620" y="1601514"/>
            <a:ext cx="1907930" cy="1411806"/>
          </a:xfrm>
          <a:prstGeom prst="bentConnector3">
            <a:avLst>
              <a:gd name="adj1" fmla="val -11982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" name="Google Shape;243;p35">
            <a:extLst>
              <a:ext uri="{FF2B5EF4-FFF2-40B4-BE49-F238E27FC236}">
                <a16:creationId xmlns:a16="http://schemas.microsoft.com/office/drawing/2014/main" id="{8099B7E7-E70C-35DC-E563-C362114E0709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5298033" y="1180615"/>
            <a:ext cx="1378637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chemeClr val="dk1"/>
                </a:solidFill>
              </a:rPr>
              <a:t>4.4</a:t>
            </a:r>
            <a:endParaRPr sz="600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28165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41"/>
          <p:cNvSpPr/>
          <p:nvPr/>
        </p:nvSpPr>
        <p:spPr>
          <a:xfrm>
            <a:off x="6174225" y="1272103"/>
            <a:ext cx="1889100" cy="1758300"/>
          </a:xfrm>
          <a:prstGeom prst="ellipse">
            <a:avLst/>
          </a:prstGeom>
          <a:gradFill>
            <a:gsLst>
              <a:gs pos="0">
                <a:srgbClr val="170F8D"/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" name="Google Shape;405;p41"/>
          <p:cNvSpPr/>
          <p:nvPr/>
        </p:nvSpPr>
        <p:spPr>
          <a:xfrm>
            <a:off x="3627525" y="1272103"/>
            <a:ext cx="1889100" cy="1758300"/>
          </a:xfrm>
          <a:prstGeom prst="ellipse">
            <a:avLst/>
          </a:prstGeom>
          <a:gradFill>
            <a:gsLst>
              <a:gs pos="0">
                <a:srgbClr val="170F8D"/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" name="Google Shape;410;p41"/>
          <p:cNvSpPr/>
          <p:nvPr/>
        </p:nvSpPr>
        <p:spPr>
          <a:xfrm>
            <a:off x="576350" y="419067"/>
            <a:ext cx="7991400" cy="484800"/>
          </a:xfrm>
          <a:prstGeom prst="rect">
            <a:avLst/>
          </a:prstGeom>
          <a:gradFill>
            <a:gsLst>
              <a:gs pos="0">
                <a:srgbClr val="00BCC2"/>
              </a:gs>
              <a:gs pos="100000">
                <a:srgbClr val="B2E4C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p41"/>
          <p:cNvSpPr txBox="1">
            <a:spLocks noGrp="1"/>
          </p:cNvSpPr>
          <p:nvPr>
            <p:ph type="title"/>
          </p:nvPr>
        </p:nvSpPr>
        <p:spPr>
          <a:xfrm>
            <a:off x="703314" y="375117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Gantt – Data Engineering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14" name="Google Shape;404;p41">
            <a:extLst>
              <a:ext uri="{FF2B5EF4-FFF2-40B4-BE49-F238E27FC236}">
                <a16:creationId xmlns:a16="http://schemas.microsoft.com/office/drawing/2014/main" id="{87BA8A22-A51E-BA2E-BEEA-97E856F7F3B2}"/>
              </a:ext>
            </a:extLst>
          </p:cNvPr>
          <p:cNvSpPr/>
          <p:nvPr/>
        </p:nvSpPr>
        <p:spPr>
          <a:xfrm>
            <a:off x="1080825" y="1272103"/>
            <a:ext cx="1889100" cy="1758300"/>
          </a:xfrm>
          <a:prstGeom prst="ellipse">
            <a:avLst/>
          </a:prstGeom>
          <a:gradFill>
            <a:gsLst>
              <a:gs pos="0">
                <a:srgbClr val="170F8D"/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E3CF1AF1-6F9D-8960-A3C7-2A45ADA396C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04598" y="1206672"/>
            <a:ext cx="7901432" cy="3589782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41"/>
          <p:cNvSpPr/>
          <p:nvPr/>
        </p:nvSpPr>
        <p:spPr>
          <a:xfrm>
            <a:off x="6174225" y="1272103"/>
            <a:ext cx="1889100" cy="1758300"/>
          </a:xfrm>
          <a:prstGeom prst="ellipse">
            <a:avLst/>
          </a:prstGeom>
          <a:gradFill>
            <a:gsLst>
              <a:gs pos="0">
                <a:srgbClr val="170F8D"/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" name="Google Shape;405;p41"/>
          <p:cNvSpPr/>
          <p:nvPr/>
        </p:nvSpPr>
        <p:spPr>
          <a:xfrm>
            <a:off x="3627525" y="1272103"/>
            <a:ext cx="1889100" cy="1758300"/>
          </a:xfrm>
          <a:prstGeom prst="ellipse">
            <a:avLst/>
          </a:prstGeom>
          <a:gradFill>
            <a:gsLst>
              <a:gs pos="0">
                <a:srgbClr val="170F8D"/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" name="Google Shape;410;p41"/>
          <p:cNvSpPr/>
          <p:nvPr/>
        </p:nvSpPr>
        <p:spPr>
          <a:xfrm>
            <a:off x="576350" y="472075"/>
            <a:ext cx="7991400" cy="484800"/>
          </a:xfrm>
          <a:prstGeom prst="rect">
            <a:avLst/>
          </a:prstGeom>
          <a:gradFill>
            <a:gsLst>
              <a:gs pos="0">
                <a:srgbClr val="00BCC2"/>
              </a:gs>
              <a:gs pos="100000">
                <a:srgbClr val="B2E4C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p41"/>
          <p:cNvSpPr txBox="1">
            <a:spLocks noGrp="1"/>
          </p:cNvSpPr>
          <p:nvPr>
            <p:ph type="title"/>
          </p:nvPr>
        </p:nvSpPr>
        <p:spPr>
          <a:xfrm>
            <a:off x="703314" y="4281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Gantt – Data Analysis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14" name="Google Shape;404;p41">
            <a:extLst>
              <a:ext uri="{FF2B5EF4-FFF2-40B4-BE49-F238E27FC236}">
                <a16:creationId xmlns:a16="http://schemas.microsoft.com/office/drawing/2014/main" id="{87BA8A22-A51E-BA2E-BEEA-97E856F7F3B2}"/>
              </a:ext>
            </a:extLst>
          </p:cNvPr>
          <p:cNvSpPr/>
          <p:nvPr/>
        </p:nvSpPr>
        <p:spPr>
          <a:xfrm>
            <a:off x="1080825" y="1272103"/>
            <a:ext cx="1889100" cy="1758300"/>
          </a:xfrm>
          <a:prstGeom prst="ellipse">
            <a:avLst/>
          </a:prstGeom>
          <a:gradFill>
            <a:gsLst>
              <a:gs pos="0">
                <a:srgbClr val="170F8D"/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" name="Imagen 15" descr="Escala de tiempo&#10;&#10;Descripción generada automáticamente">
            <a:extLst>
              <a:ext uri="{FF2B5EF4-FFF2-40B4-BE49-F238E27FC236}">
                <a16:creationId xmlns:a16="http://schemas.microsoft.com/office/drawing/2014/main" id="{E3CF1AF1-6F9D-8960-A3C7-2A45ADA396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314" y="1376376"/>
            <a:ext cx="7772400" cy="3295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8743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41"/>
          <p:cNvSpPr/>
          <p:nvPr/>
        </p:nvSpPr>
        <p:spPr>
          <a:xfrm>
            <a:off x="6174225" y="1272103"/>
            <a:ext cx="1889100" cy="1758300"/>
          </a:xfrm>
          <a:prstGeom prst="ellipse">
            <a:avLst/>
          </a:prstGeom>
          <a:gradFill>
            <a:gsLst>
              <a:gs pos="0">
                <a:srgbClr val="170F8D"/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" name="Google Shape;405;p41"/>
          <p:cNvSpPr/>
          <p:nvPr/>
        </p:nvSpPr>
        <p:spPr>
          <a:xfrm>
            <a:off x="3627525" y="1272103"/>
            <a:ext cx="1889100" cy="1758300"/>
          </a:xfrm>
          <a:prstGeom prst="ellipse">
            <a:avLst/>
          </a:prstGeom>
          <a:gradFill>
            <a:gsLst>
              <a:gs pos="0">
                <a:srgbClr val="170F8D"/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" name="Google Shape;410;p41"/>
          <p:cNvSpPr/>
          <p:nvPr/>
        </p:nvSpPr>
        <p:spPr>
          <a:xfrm>
            <a:off x="576350" y="472075"/>
            <a:ext cx="7991400" cy="484800"/>
          </a:xfrm>
          <a:prstGeom prst="rect">
            <a:avLst/>
          </a:prstGeom>
          <a:gradFill>
            <a:gsLst>
              <a:gs pos="0">
                <a:srgbClr val="00BCC2"/>
              </a:gs>
              <a:gs pos="100000">
                <a:srgbClr val="B2E4C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p41"/>
          <p:cNvSpPr txBox="1">
            <a:spLocks noGrp="1"/>
          </p:cNvSpPr>
          <p:nvPr>
            <p:ph type="title"/>
          </p:nvPr>
        </p:nvSpPr>
        <p:spPr>
          <a:xfrm>
            <a:off x="703314" y="4281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Gantt – Machine Learning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14" name="Google Shape;404;p41">
            <a:extLst>
              <a:ext uri="{FF2B5EF4-FFF2-40B4-BE49-F238E27FC236}">
                <a16:creationId xmlns:a16="http://schemas.microsoft.com/office/drawing/2014/main" id="{87BA8A22-A51E-BA2E-BEEA-97E856F7F3B2}"/>
              </a:ext>
            </a:extLst>
          </p:cNvPr>
          <p:cNvSpPr/>
          <p:nvPr/>
        </p:nvSpPr>
        <p:spPr>
          <a:xfrm>
            <a:off x="1080825" y="1272103"/>
            <a:ext cx="1889100" cy="1758300"/>
          </a:xfrm>
          <a:prstGeom prst="ellipse">
            <a:avLst/>
          </a:prstGeom>
          <a:gradFill>
            <a:gsLst>
              <a:gs pos="0">
                <a:srgbClr val="170F8D"/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E3CF1AF1-6F9D-8960-A3C7-2A45ADA396C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03314" y="1806621"/>
            <a:ext cx="7772400" cy="2434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5655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41"/>
          <p:cNvSpPr/>
          <p:nvPr/>
        </p:nvSpPr>
        <p:spPr>
          <a:xfrm>
            <a:off x="6174225" y="1272103"/>
            <a:ext cx="1889100" cy="1758300"/>
          </a:xfrm>
          <a:prstGeom prst="ellipse">
            <a:avLst/>
          </a:prstGeom>
          <a:gradFill>
            <a:gsLst>
              <a:gs pos="0">
                <a:srgbClr val="170F8D"/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" name="Google Shape;405;p41"/>
          <p:cNvSpPr/>
          <p:nvPr/>
        </p:nvSpPr>
        <p:spPr>
          <a:xfrm>
            <a:off x="3627525" y="1272103"/>
            <a:ext cx="1889100" cy="1758300"/>
          </a:xfrm>
          <a:prstGeom prst="ellipse">
            <a:avLst/>
          </a:prstGeom>
          <a:gradFill>
            <a:gsLst>
              <a:gs pos="0">
                <a:srgbClr val="170F8D"/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" name="Google Shape;410;p41"/>
          <p:cNvSpPr/>
          <p:nvPr/>
        </p:nvSpPr>
        <p:spPr>
          <a:xfrm>
            <a:off x="576350" y="472075"/>
            <a:ext cx="7991400" cy="484800"/>
          </a:xfrm>
          <a:prstGeom prst="rect">
            <a:avLst/>
          </a:prstGeom>
          <a:gradFill>
            <a:gsLst>
              <a:gs pos="0">
                <a:srgbClr val="00BCC2"/>
              </a:gs>
              <a:gs pos="100000">
                <a:srgbClr val="B2E4C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p41"/>
          <p:cNvSpPr txBox="1">
            <a:spLocks noGrp="1"/>
          </p:cNvSpPr>
          <p:nvPr>
            <p:ph type="title"/>
          </p:nvPr>
        </p:nvSpPr>
        <p:spPr>
          <a:xfrm>
            <a:off x="703314" y="4281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Gantt – Web Design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14" name="Google Shape;404;p41">
            <a:extLst>
              <a:ext uri="{FF2B5EF4-FFF2-40B4-BE49-F238E27FC236}">
                <a16:creationId xmlns:a16="http://schemas.microsoft.com/office/drawing/2014/main" id="{87BA8A22-A51E-BA2E-BEEA-97E856F7F3B2}"/>
              </a:ext>
            </a:extLst>
          </p:cNvPr>
          <p:cNvSpPr/>
          <p:nvPr/>
        </p:nvSpPr>
        <p:spPr>
          <a:xfrm>
            <a:off x="1080825" y="1272103"/>
            <a:ext cx="1889100" cy="1758300"/>
          </a:xfrm>
          <a:prstGeom prst="ellipse">
            <a:avLst/>
          </a:prstGeom>
          <a:gradFill>
            <a:gsLst>
              <a:gs pos="0">
                <a:srgbClr val="170F8D"/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E3CF1AF1-6F9D-8960-A3C7-2A45ADA396C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03314" y="1739756"/>
            <a:ext cx="7772400" cy="2488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5174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p60"/>
          <p:cNvSpPr/>
          <p:nvPr/>
        </p:nvSpPr>
        <p:spPr>
          <a:xfrm>
            <a:off x="292324" y="1313700"/>
            <a:ext cx="3943500" cy="3574200"/>
          </a:xfrm>
          <a:prstGeom prst="ellipse">
            <a:avLst/>
          </a:prstGeom>
          <a:gradFill>
            <a:gsLst>
              <a:gs pos="0">
                <a:srgbClr val="170F8D"/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5" name="Google Shape;1385;p60"/>
          <p:cNvSpPr/>
          <p:nvPr/>
        </p:nvSpPr>
        <p:spPr>
          <a:xfrm>
            <a:off x="4796674" y="1313700"/>
            <a:ext cx="3943500" cy="3574200"/>
          </a:xfrm>
          <a:prstGeom prst="ellipse">
            <a:avLst/>
          </a:prstGeom>
          <a:gradFill>
            <a:gsLst>
              <a:gs pos="0">
                <a:srgbClr val="170F8D"/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6" name="Google Shape;1386;p60"/>
          <p:cNvSpPr/>
          <p:nvPr/>
        </p:nvSpPr>
        <p:spPr>
          <a:xfrm>
            <a:off x="576350" y="617847"/>
            <a:ext cx="7991400" cy="484800"/>
          </a:xfrm>
          <a:prstGeom prst="rect">
            <a:avLst/>
          </a:prstGeom>
          <a:gradFill>
            <a:gsLst>
              <a:gs pos="0">
                <a:srgbClr val="00BCC2"/>
              </a:gs>
              <a:gs pos="100000">
                <a:srgbClr val="B2E4C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88" name="Google Shape;1388;p60"/>
          <p:cNvGrpSpPr/>
          <p:nvPr/>
        </p:nvGrpSpPr>
        <p:grpSpPr>
          <a:xfrm>
            <a:off x="405288" y="860175"/>
            <a:ext cx="171000" cy="3574050"/>
            <a:chOff x="5816800" y="2392275"/>
            <a:chExt cx="171000" cy="3574050"/>
          </a:xfrm>
        </p:grpSpPr>
        <p:sp>
          <p:nvSpPr>
            <p:cNvPr id="1389" name="Google Shape;1389;p60"/>
            <p:cNvSpPr/>
            <p:nvPr/>
          </p:nvSpPr>
          <p:spPr>
            <a:xfrm>
              <a:off x="5816800" y="5896425"/>
              <a:ext cx="69900" cy="69900"/>
            </a:xfrm>
            <a:prstGeom prst="ellipse">
              <a:avLst/>
            </a:prstGeom>
            <a:gradFill>
              <a:gsLst>
                <a:gs pos="0">
                  <a:srgbClr val="82BCFE"/>
                </a:gs>
                <a:gs pos="100000">
                  <a:srgbClr val="0C77F1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390" name="Google Shape;1390;p60"/>
            <p:cNvCxnSpPr>
              <a:stCxn id="1389" idx="2"/>
              <a:endCxn id="1386" idx="1"/>
            </p:cNvCxnSpPr>
            <p:nvPr/>
          </p:nvCxnSpPr>
          <p:spPr>
            <a:xfrm rot="10800000" flipH="1">
              <a:off x="5816800" y="2392275"/>
              <a:ext cx="171000" cy="3539100"/>
            </a:xfrm>
            <a:prstGeom prst="bentConnector3">
              <a:avLst>
                <a:gd name="adj1" fmla="val -139254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391" name="Google Shape;1391;p60"/>
          <p:cNvGrpSpPr/>
          <p:nvPr/>
        </p:nvGrpSpPr>
        <p:grpSpPr>
          <a:xfrm flipH="1">
            <a:off x="8567798" y="860175"/>
            <a:ext cx="171000" cy="3574050"/>
            <a:chOff x="5816800" y="2392275"/>
            <a:chExt cx="171000" cy="3574050"/>
          </a:xfrm>
        </p:grpSpPr>
        <p:sp>
          <p:nvSpPr>
            <p:cNvPr id="1392" name="Google Shape;1392;p60"/>
            <p:cNvSpPr/>
            <p:nvPr/>
          </p:nvSpPr>
          <p:spPr>
            <a:xfrm>
              <a:off x="5816800" y="5896425"/>
              <a:ext cx="69900" cy="69900"/>
            </a:xfrm>
            <a:prstGeom prst="ellipse">
              <a:avLst/>
            </a:prstGeom>
            <a:gradFill>
              <a:gsLst>
                <a:gs pos="0">
                  <a:srgbClr val="82BCFE"/>
                </a:gs>
                <a:gs pos="100000">
                  <a:srgbClr val="0C77F1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393" name="Google Shape;1393;p60"/>
            <p:cNvCxnSpPr>
              <a:stCxn id="1392" idx="2"/>
              <a:endCxn id="1386" idx="3"/>
            </p:cNvCxnSpPr>
            <p:nvPr/>
          </p:nvCxnSpPr>
          <p:spPr>
            <a:xfrm rot="10800000" flipH="1">
              <a:off x="5816800" y="2392275"/>
              <a:ext cx="171000" cy="3539100"/>
            </a:xfrm>
            <a:prstGeom prst="bentConnector3">
              <a:avLst>
                <a:gd name="adj1" fmla="val -139254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394" name="Google Shape;1394;p60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APÉNDICE</a:t>
            </a:r>
            <a:endParaRPr dirty="0">
              <a:solidFill>
                <a:schemeClr val="dk1"/>
              </a:solidFill>
            </a:endParaRPr>
          </a:p>
        </p:txBody>
      </p:sp>
      <p:pic>
        <p:nvPicPr>
          <p:cNvPr id="1395" name="Google Shape;1395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6943" y="1915965"/>
            <a:ext cx="2271968" cy="24586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6" name="Google Shape;1396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63531" y="1847566"/>
            <a:ext cx="860456" cy="1473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7" name="Google Shape;1397;p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25513" y="3130366"/>
            <a:ext cx="781639" cy="14737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8" name="Google Shape;1398;p6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041511" y="2724919"/>
            <a:ext cx="2445526" cy="18511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9" name="Google Shape;1399;p6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36675" y="2679086"/>
            <a:ext cx="1144448" cy="17309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0" name="Google Shape;1400;p6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775475" y="1915966"/>
            <a:ext cx="1076929" cy="10723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1" name="Google Shape;1401;p6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714626" y="1955533"/>
            <a:ext cx="1185937" cy="9932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n 2" descr="Imagen que contiene dibujo, señal, plato&#10;&#10;Descripción generada automáticamente">
            <a:extLst>
              <a:ext uri="{FF2B5EF4-FFF2-40B4-BE49-F238E27FC236}">
                <a16:creationId xmlns:a16="http://schemas.microsoft.com/office/drawing/2014/main" id="{1FEBACC4-F4CB-7759-B04F-9D158EB034A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68424" y="100223"/>
            <a:ext cx="2337240" cy="429837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0D992746-CB1B-BB0E-D4D7-90EBC56BE2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22027"/>
            <a:ext cx="2782957" cy="578498"/>
          </a:xfrm>
        </p:spPr>
        <p:txBody>
          <a:bodyPr/>
          <a:lstStyle/>
          <a:p>
            <a:r>
              <a:rPr lang="es-ES_tradnl" sz="2800" dirty="0"/>
              <a:t>SCREENSHOTS</a:t>
            </a:r>
            <a:endParaRPr lang="es-ES_tradnl" sz="2000" dirty="0"/>
          </a:p>
        </p:txBody>
      </p:sp>
      <p:sp>
        <p:nvSpPr>
          <p:cNvPr id="9" name="Título 2">
            <a:extLst>
              <a:ext uri="{FF2B5EF4-FFF2-40B4-BE49-F238E27FC236}">
                <a16:creationId xmlns:a16="http://schemas.microsoft.com/office/drawing/2014/main" id="{E2E5B0C2-606C-8298-861C-A8B9CA858D74}"/>
              </a:ext>
            </a:extLst>
          </p:cNvPr>
          <p:cNvSpPr txBox="1">
            <a:spLocks/>
          </p:cNvSpPr>
          <p:nvPr/>
        </p:nvSpPr>
        <p:spPr>
          <a:xfrm rot="16200000">
            <a:off x="-767587" y="2350074"/>
            <a:ext cx="4318131" cy="12409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ugaz One"/>
              <a:buNone/>
              <a:defRPr sz="3000" b="0" i="0" u="none" strike="noStrike" cap="none">
                <a:solidFill>
                  <a:schemeClr val="dk2"/>
                </a:solidFill>
                <a:latin typeface="Fugaz One"/>
                <a:ea typeface="Fugaz One"/>
                <a:cs typeface="Fugaz One"/>
                <a:sym typeface="Fugaz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ugaz One"/>
              <a:buNone/>
              <a:defRPr sz="3000" b="0" i="0" u="none" strike="noStrike" cap="none">
                <a:solidFill>
                  <a:schemeClr val="dk2"/>
                </a:solidFill>
                <a:latin typeface="Fugaz One"/>
                <a:ea typeface="Fugaz One"/>
                <a:cs typeface="Fugaz One"/>
                <a:sym typeface="Fugaz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ugaz One"/>
              <a:buNone/>
              <a:defRPr sz="3000" b="0" i="0" u="none" strike="noStrike" cap="none">
                <a:solidFill>
                  <a:schemeClr val="dk2"/>
                </a:solidFill>
                <a:latin typeface="Fugaz One"/>
                <a:ea typeface="Fugaz One"/>
                <a:cs typeface="Fugaz One"/>
                <a:sym typeface="Fugaz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ugaz One"/>
              <a:buNone/>
              <a:defRPr sz="3000" b="0" i="0" u="none" strike="noStrike" cap="none">
                <a:solidFill>
                  <a:schemeClr val="dk2"/>
                </a:solidFill>
                <a:latin typeface="Fugaz One"/>
                <a:ea typeface="Fugaz One"/>
                <a:cs typeface="Fugaz One"/>
                <a:sym typeface="Fugaz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ugaz One"/>
              <a:buNone/>
              <a:defRPr sz="3000" b="0" i="0" u="none" strike="noStrike" cap="none">
                <a:solidFill>
                  <a:schemeClr val="dk2"/>
                </a:solidFill>
                <a:latin typeface="Fugaz One"/>
                <a:ea typeface="Fugaz One"/>
                <a:cs typeface="Fugaz One"/>
                <a:sym typeface="Fugaz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ugaz One"/>
              <a:buNone/>
              <a:defRPr sz="3000" b="0" i="0" u="none" strike="noStrike" cap="none">
                <a:solidFill>
                  <a:schemeClr val="dk2"/>
                </a:solidFill>
                <a:latin typeface="Fugaz One"/>
                <a:ea typeface="Fugaz One"/>
                <a:cs typeface="Fugaz One"/>
                <a:sym typeface="Fugaz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ugaz One"/>
              <a:buNone/>
              <a:defRPr sz="3000" b="0" i="0" u="none" strike="noStrike" cap="none">
                <a:solidFill>
                  <a:schemeClr val="dk2"/>
                </a:solidFill>
                <a:latin typeface="Fugaz One"/>
                <a:ea typeface="Fugaz One"/>
                <a:cs typeface="Fugaz One"/>
                <a:sym typeface="Fugaz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ugaz One"/>
              <a:buNone/>
              <a:defRPr sz="3000" b="0" i="0" u="none" strike="noStrike" cap="none">
                <a:solidFill>
                  <a:schemeClr val="dk2"/>
                </a:solidFill>
                <a:latin typeface="Fugaz One"/>
                <a:ea typeface="Fugaz One"/>
                <a:cs typeface="Fugaz One"/>
                <a:sym typeface="Fugaz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ugaz One"/>
              <a:buNone/>
              <a:defRPr sz="3000" b="0" i="0" u="none" strike="noStrike" cap="none">
                <a:solidFill>
                  <a:schemeClr val="dk2"/>
                </a:solidFill>
                <a:latin typeface="Fugaz One"/>
                <a:ea typeface="Fugaz One"/>
                <a:cs typeface="Fugaz One"/>
                <a:sym typeface="Fugaz One"/>
              </a:defRPr>
            </a:lvl9pPr>
          </a:lstStyle>
          <a:p>
            <a:r>
              <a:rPr lang="es-ES_tradnl" sz="5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HOME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B42913A9-81A4-C79F-ED16-B3DB600AFAB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782957" y="13883"/>
            <a:ext cx="6361043" cy="5115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95604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2">
            <a:extLst>
              <a:ext uri="{FF2B5EF4-FFF2-40B4-BE49-F238E27FC236}">
                <a16:creationId xmlns:a16="http://schemas.microsoft.com/office/drawing/2014/main" id="{E2E5B0C2-606C-8298-861C-A8B9CA858D74}"/>
              </a:ext>
            </a:extLst>
          </p:cNvPr>
          <p:cNvSpPr txBox="1">
            <a:spLocks/>
          </p:cNvSpPr>
          <p:nvPr/>
        </p:nvSpPr>
        <p:spPr>
          <a:xfrm rot="5400000">
            <a:off x="5593455" y="2117077"/>
            <a:ext cx="4318131" cy="12409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ugaz One"/>
              <a:buNone/>
              <a:defRPr sz="3000" b="0" i="0" u="none" strike="noStrike" cap="none">
                <a:solidFill>
                  <a:schemeClr val="dk2"/>
                </a:solidFill>
                <a:latin typeface="Fugaz One"/>
                <a:ea typeface="Fugaz One"/>
                <a:cs typeface="Fugaz One"/>
                <a:sym typeface="Fugaz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ugaz One"/>
              <a:buNone/>
              <a:defRPr sz="3000" b="0" i="0" u="none" strike="noStrike" cap="none">
                <a:solidFill>
                  <a:schemeClr val="dk2"/>
                </a:solidFill>
                <a:latin typeface="Fugaz One"/>
                <a:ea typeface="Fugaz One"/>
                <a:cs typeface="Fugaz One"/>
                <a:sym typeface="Fugaz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ugaz One"/>
              <a:buNone/>
              <a:defRPr sz="3000" b="0" i="0" u="none" strike="noStrike" cap="none">
                <a:solidFill>
                  <a:schemeClr val="dk2"/>
                </a:solidFill>
                <a:latin typeface="Fugaz One"/>
                <a:ea typeface="Fugaz One"/>
                <a:cs typeface="Fugaz One"/>
                <a:sym typeface="Fugaz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ugaz One"/>
              <a:buNone/>
              <a:defRPr sz="3000" b="0" i="0" u="none" strike="noStrike" cap="none">
                <a:solidFill>
                  <a:schemeClr val="dk2"/>
                </a:solidFill>
                <a:latin typeface="Fugaz One"/>
                <a:ea typeface="Fugaz One"/>
                <a:cs typeface="Fugaz One"/>
                <a:sym typeface="Fugaz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ugaz One"/>
              <a:buNone/>
              <a:defRPr sz="3000" b="0" i="0" u="none" strike="noStrike" cap="none">
                <a:solidFill>
                  <a:schemeClr val="dk2"/>
                </a:solidFill>
                <a:latin typeface="Fugaz One"/>
                <a:ea typeface="Fugaz One"/>
                <a:cs typeface="Fugaz One"/>
                <a:sym typeface="Fugaz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ugaz One"/>
              <a:buNone/>
              <a:defRPr sz="3000" b="0" i="0" u="none" strike="noStrike" cap="none">
                <a:solidFill>
                  <a:schemeClr val="dk2"/>
                </a:solidFill>
                <a:latin typeface="Fugaz One"/>
                <a:ea typeface="Fugaz One"/>
                <a:cs typeface="Fugaz One"/>
                <a:sym typeface="Fugaz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ugaz One"/>
              <a:buNone/>
              <a:defRPr sz="3000" b="0" i="0" u="none" strike="noStrike" cap="none">
                <a:solidFill>
                  <a:schemeClr val="dk2"/>
                </a:solidFill>
                <a:latin typeface="Fugaz One"/>
                <a:ea typeface="Fugaz One"/>
                <a:cs typeface="Fugaz One"/>
                <a:sym typeface="Fugaz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ugaz One"/>
              <a:buNone/>
              <a:defRPr sz="3000" b="0" i="0" u="none" strike="noStrike" cap="none">
                <a:solidFill>
                  <a:schemeClr val="dk2"/>
                </a:solidFill>
                <a:latin typeface="Fugaz One"/>
                <a:ea typeface="Fugaz One"/>
                <a:cs typeface="Fugaz One"/>
                <a:sym typeface="Fugaz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ugaz One"/>
              <a:buNone/>
              <a:defRPr sz="3000" b="0" i="0" u="none" strike="noStrike" cap="none">
                <a:solidFill>
                  <a:schemeClr val="dk2"/>
                </a:solidFill>
                <a:latin typeface="Fugaz One"/>
                <a:ea typeface="Fugaz One"/>
                <a:cs typeface="Fugaz One"/>
                <a:sym typeface="Fugaz One"/>
              </a:defRPr>
            </a:lvl9pPr>
          </a:lstStyle>
          <a:p>
            <a:r>
              <a:rPr lang="es-ES_tradnl" sz="5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REVIEWS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AA8D26B-EFF7-2A3E-50A6-242AAD34855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6292806" cy="5143500"/>
          </a:xfrm>
          <a:prstGeom prst="rect">
            <a:avLst/>
          </a:prstGeom>
        </p:spPr>
      </p:pic>
      <p:sp>
        <p:nvSpPr>
          <p:cNvPr id="2" name="Título 2">
            <a:extLst>
              <a:ext uri="{FF2B5EF4-FFF2-40B4-BE49-F238E27FC236}">
                <a16:creationId xmlns:a16="http://schemas.microsoft.com/office/drawing/2014/main" id="{0746204D-5F5F-AF16-88BE-7A499CE2F7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1043" y="-1"/>
            <a:ext cx="2782957" cy="578498"/>
          </a:xfrm>
        </p:spPr>
        <p:txBody>
          <a:bodyPr/>
          <a:lstStyle/>
          <a:p>
            <a:r>
              <a:rPr lang="es-ES_tradnl" sz="2800" dirty="0"/>
              <a:t>SCREENSHOTS</a:t>
            </a:r>
            <a:endParaRPr lang="es-ES_tradnl" sz="2000" dirty="0"/>
          </a:p>
        </p:txBody>
      </p:sp>
    </p:spTree>
    <p:extLst>
      <p:ext uri="{BB962C8B-B14F-4D97-AF65-F5344CB8AC3E}">
        <p14:creationId xmlns:p14="http://schemas.microsoft.com/office/powerpoint/2010/main" val="368847282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41"/>
          <p:cNvSpPr/>
          <p:nvPr/>
        </p:nvSpPr>
        <p:spPr>
          <a:xfrm>
            <a:off x="6174225" y="1272103"/>
            <a:ext cx="1889100" cy="1758300"/>
          </a:xfrm>
          <a:prstGeom prst="ellipse">
            <a:avLst/>
          </a:prstGeom>
          <a:gradFill>
            <a:gsLst>
              <a:gs pos="0">
                <a:srgbClr val="170F8D"/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" name="Google Shape;405;p41"/>
          <p:cNvSpPr/>
          <p:nvPr/>
        </p:nvSpPr>
        <p:spPr>
          <a:xfrm>
            <a:off x="3627525" y="1272103"/>
            <a:ext cx="1889100" cy="1758300"/>
          </a:xfrm>
          <a:prstGeom prst="ellipse">
            <a:avLst/>
          </a:prstGeom>
          <a:gradFill>
            <a:gsLst>
              <a:gs pos="0">
                <a:srgbClr val="170F8D"/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404;p41">
            <a:extLst>
              <a:ext uri="{FF2B5EF4-FFF2-40B4-BE49-F238E27FC236}">
                <a16:creationId xmlns:a16="http://schemas.microsoft.com/office/drawing/2014/main" id="{87BA8A22-A51E-BA2E-BEEA-97E856F7F3B2}"/>
              </a:ext>
            </a:extLst>
          </p:cNvPr>
          <p:cNvSpPr/>
          <p:nvPr/>
        </p:nvSpPr>
        <p:spPr>
          <a:xfrm>
            <a:off x="1080825" y="1272103"/>
            <a:ext cx="1889100" cy="1758300"/>
          </a:xfrm>
          <a:prstGeom prst="ellipse">
            <a:avLst/>
          </a:prstGeom>
          <a:gradFill>
            <a:gsLst>
              <a:gs pos="0">
                <a:srgbClr val="170F8D"/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1013;p58">
            <a:extLst>
              <a:ext uri="{FF2B5EF4-FFF2-40B4-BE49-F238E27FC236}">
                <a16:creationId xmlns:a16="http://schemas.microsoft.com/office/drawing/2014/main" id="{6CEB1FB5-B01F-BF2C-CB8E-5E11BC164E58}"/>
              </a:ext>
            </a:extLst>
          </p:cNvPr>
          <p:cNvSpPr/>
          <p:nvPr/>
        </p:nvSpPr>
        <p:spPr>
          <a:xfrm>
            <a:off x="4179264" y="476100"/>
            <a:ext cx="4624500" cy="4191300"/>
          </a:xfrm>
          <a:prstGeom prst="ellipse">
            <a:avLst/>
          </a:prstGeom>
          <a:gradFill>
            <a:gsLst>
              <a:gs pos="0">
                <a:srgbClr val="170F8D"/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1014;p58">
            <a:extLst>
              <a:ext uri="{FF2B5EF4-FFF2-40B4-BE49-F238E27FC236}">
                <a16:creationId xmlns:a16="http://schemas.microsoft.com/office/drawing/2014/main" id="{16C4FE65-C9A6-1541-C033-4AFB2895D530}"/>
              </a:ext>
            </a:extLst>
          </p:cNvPr>
          <p:cNvSpPr/>
          <p:nvPr/>
        </p:nvSpPr>
        <p:spPr>
          <a:xfrm>
            <a:off x="648264" y="739113"/>
            <a:ext cx="3442200" cy="794400"/>
          </a:xfrm>
          <a:prstGeom prst="rect">
            <a:avLst/>
          </a:prstGeom>
          <a:gradFill>
            <a:gsLst>
              <a:gs pos="0">
                <a:srgbClr val="00BCC2"/>
              </a:gs>
              <a:gs pos="100000">
                <a:srgbClr val="B2E4C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1015;p58">
            <a:extLst>
              <a:ext uri="{FF2B5EF4-FFF2-40B4-BE49-F238E27FC236}">
                <a16:creationId xmlns:a16="http://schemas.microsoft.com/office/drawing/2014/main" id="{74D7D13D-8259-CD88-9C0C-67703FC39DEE}"/>
              </a:ext>
            </a:extLst>
          </p:cNvPr>
          <p:cNvSpPr txBox="1">
            <a:spLocks noGrp="1"/>
          </p:cNvSpPr>
          <p:nvPr/>
        </p:nvSpPr>
        <p:spPr>
          <a:xfrm>
            <a:off x="757295" y="2409419"/>
            <a:ext cx="3146100" cy="142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tamaran"/>
              <a:buNone/>
              <a:defRPr sz="18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s-ES" sz="2800" dirty="0"/>
              <a:t>¿Preguntas?</a:t>
            </a:r>
            <a:endParaRPr sz="2800" dirty="0"/>
          </a:p>
        </p:txBody>
      </p:sp>
      <p:pic>
        <p:nvPicPr>
          <p:cNvPr id="37" name="Google Shape;1030;p58">
            <a:extLst>
              <a:ext uri="{FF2B5EF4-FFF2-40B4-BE49-F238E27FC236}">
                <a16:creationId xmlns:a16="http://schemas.microsoft.com/office/drawing/2014/main" id="{F92AB380-361F-A1E5-1FA1-4301D32B345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94602" y="857776"/>
            <a:ext cx="4393823" cy="33378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" name="Google Shape;1031;p58">
            <a:extLst>
              <a:ext uri="{FF2B5EF4-FFF2-40B4-BE49-F238E27FC236}">
                <a16:creationId xmlns:a16="http://schemas.microsoft.com/office/drawing/2014/main" id="{87326915-B21D-2FE0-DC96-C99493C478E2}"/>
              </a:ext>
            </a:extLst>
          </p:cNvPr>
          <p:cNvCxnSpPr>
            <a:stCxn id="31" idx="1"/>
            <a:endCxn id="32" idx="1"/>
          </p:cNvCxnSpPr>
          <p:nvPr/>
        </p:nvCxnSpPr>
        <p:spPr>
          <a:xfrm rot="10800000" flipH="1" flipV="1">
            <a:off x="648263" y="1136313"/>
            <a:ext cx="109031" cy="1986356"/>
          </a:xfrm>
          <a:prstGeom prst="bentConnector3">
            <a:avLst>
              <a:gd name="adj1" fmla="val -209665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" name="Google Shape;1032;p58">
            <a:extLst>
              <a:ext uri="{FF2B5EF4-FFF2-40B4-BE49-F238E27FC236}">
                <a16:creationId xmlns:a16="http://schemas.microsoft.com/office/drawing/2014/main" id="{8261E30B-89CB-7036-8514-14FA5C963113}"/>
              </a:ext>
            </a:extLst>
          </p:cNvPr>
          <p:cNvCxnSpPr>
            <a:stCxn id="31" idx="3"/>
            <a:endCxn id="32" idx="3"/>
          </p:cNvCxnSpPr>
          <p:nvPr/>
        </p:nvCxnSpPr>
        <p:spPr>
          <a:xfrm flipH="1">
            <a:off x="3903395" y="1136313"/>
            <a:ext cx="187069" cy="1986356"/>
          </a:xfrm>
          <a:prstGeom prst="bentConnector3">
            <a:avLst>
              <a:gd name="adj1" fmla="val -122201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0" name="Google Shape;1033;p58">
            <a:extLst>
              <a:ext uri="{FF2B5EF4-FFF2-40B4-BE49-F238E27FC236}">
                <a16:creationId xmlns:a16="http://schemas.microsoft.com/office/drawing/2014/main" id="{66790771-36F9-D07E-88A9-C3CF6F1AD124}"/>
              </a:ext>
            </a:extLst>
          </p:cNvPr>
          <p:cNvGrpSpPr/>
          <p:nvPr/>
        </p:nvGrpSpPr>
        <p:grpSpPr>
          <a:xfrm>
            <a:off x="340237" y="4309401"/>
            <a:ext cx="3988350" cy="70500"/>
            <a:chOff x="401348" y="4309400"/>
            <a:chExt cx="3988350" cy="70500"/>
          </a:xfrm>
        </p:grpSpPr>
        <p:sp>
          <p:nvSpPr>
            <p:cNvPr id="42" name="Google Shape;1034;p58">
              <a:extLst>
                <a:ext uri="{FF2B5EF4-FFF2-40B4-BE49-F238E27FC236}">
                  <a16:creationId xmlns:a16="http://schemas.microsoft.com/office/drawing/2014/main" id="{55FD33E8-4F3D-1647-389F-54750DE08508}"/>
                </a:ext>
              </a:extLst>
            </p:cNvPr>
            <p:cNvSpPr/>
            <p:nvPr/>
          </p:nvSpPr>
          <p:spPr>
            <a:xfrm flipH="1">
              <a:off x="401348" y="4309400"/>
              <a:ext cx="69900" cy="69900"/>
            </a:xfrm>
            <a:prstGeom prst="ellipse">
              <a:avLst/>
            </a:prstGeom>
            <a:gradFill>
              <a:gsLst>
                <a:gs pos="0">
                  <a:srgbClr val="82BCFE"/>
                </a:gs>
                <a:gs pos="100000">
                  <a:srgbClr val="0C77F1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3" name="Google Shape;1035;p58">
              <a:extLst>
                <a:ext uri="{FF2B5EF4-FFF2-40B4-BE49-F238E27FC236}">
                  <a16:creationId xmlns:a16="http://schemas.microsoft.com/office/drawing/2014/main" id="{4289D7F8-BBDA-5BA3-DADB-C704458B548D}"/>
                </a:ext>
              </a:extLst>
            </p:cNvPr>
            <p:cNvCxnSpPr>
              <a:stCxn id="42" idx="4"/>
              <a:endCxn id="44" idx="4"/>
            </p:cNvCxnSpPr>
            <p:nvPr/>
          </p:nvCxnSpPr>
          <p:spPr>
            <a:xfrm rot="-5400000" flipH="1">
              <a:off x="2395298" y="2420300"/>
              <a:ext cx="600" cy="3918600"/>
            </a:xfrm>
            <a:prstGeom prst="bentConnector3">
              <a:avLst>
                <a:gd name="adj1" fmla="val 39687500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4" name="Google Shape;1036;p58">
              <a:extLst>
                <a:ext uri="{FF2B5EF4-FFF2-40B4-BE49-F238E27FC236}">
                  <a16:creationId xmlns:a16="http://schemas.microsoft.com/office/drawing/2014/main" id="{09E1E7FA-3734-4C05-0D03-5C3229BFE368}"/>
                </a:ext>
              </a:extLst>
            </p:cNvPr>
            <p:cNvSpPr/>
            <p:nvPr/>
          </p:nvSpPr>
          <p:spPr>
            <a:xfrm flipH="1">
              <a:off x="4319798" y="4309400"/>
              <a:ext cx="69900" cy="69900"/>
            </a:xfrm>
            <a:prstGeom prst="ellipse">
              <a:avLst/>
            </a:prstGeom>
            <a:gradFill>
              <a:gsLst>
                <a:gs pos="0">
                  <a:srgbClr val="82BCFE"/>
                </a:gs>
                <a:gs pos="100000">
                  <a:srgbClr val="0C77F1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" name="Google Shape;1037;p58">
            <a:extLst>
              <a:ext uri="{FF2B5EF4-FFF2-40B4-BE49-F238E27FC236}">
                <a16:creationId xmlns:a16="http://schemas.microsoft.com/office/drawing/2014/main" id="{3D186670-4316-66F8-DA8E-4BD2808B421B}"/>
              </a:ext>
            </a:extLst>
          </p:cNvPr>
          <p:cNvSpPr txBox="1">
            <a:spLocks noGrp="1"/>
          </p:cNvSpPr>
          <p:nvPr/>
        </p:nvSpPr>
        <p:spPr>
          <a:xfrm>
            <a:off x="796264" y="660663"/>
            <a:ext cx="3146100" cy="87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ugaz One"/>
              <a:buNone/>
              <a:defRPr sz="5000" b="0" i="0" u="none" strike="noStrike" cap="none">
                <a:solidFill>
                  <a:schemeClr val="lt1"/>
                </a:solidFill>
                <a:latin typeface="Fugaz One"/>
                <a:ea typeface="Fugaz One"/>
                <a:cs typeface="Fugaz One"/>
                <a:sym typeface="Fugaz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ugaz One"/>
              <a:buNone/>
              <a:defRPr sz="3000" b="0" i="0" u="none" strike="noStrike" cap="none">
                <a:solidFill>
                  <a:schemeClr val="dk2"/>
                </a:solidFill>
                <a:latin typeface="Fugaz One"/>
                <a:ea typeface="Fugaz One"/>
                <a:cs typeface="Fugaz One"/>
                <a:sym typeface="Fugaz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ugaz One"/>
              <a:buNone/>
              <a:defRPr sz="3000" b="0" i="0" u="none" strike="noStrike" cap="none">
                <a:solidFill>
                  <a:schemeClr val="dk2"/>
                </a:solidFill>
                <a:latin typeface="Fugaz One"/>
                <a:ea typeface="Fugaz One"/>
                <a:cs typeface="Fugaz One"/>
                <a:sym typeface="Fugaz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ugaz One"/>
              <a:buNone/>
              <a:defRPr sz="3000" b="0" i="0" u="none" strike="noStrike" cap="none">
                <a:solidFill>
                  <a:schemeClr val="dk2"/>
                </a:solidFill>
                <a:latin typeface="Fugaz One"/>
                <a:ea typeface="Fugaz One"/>
                <a:cs typeface="Fugaz One"/>
                <a:sym typeface="Fugaz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ugaz One"/>
              <a:buNone/>
              <a:defRPr sz="3000" b="0" i="0" u="none" strike="noStrike" cap="none">
                <a:solidFill>
                  <a:schemeClr val="dk2"/>
                </a:solidFill>
                <a:latin typeface="Fugaz One"/>
                <a:ea typeface="Fugaz One"/>
                <a:cs typeface="Fugaz One"/>
                <a:sym typeface="Fugaz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ugaz One"/>
              <a:buNone/>
              <a:defRPr sz="3000" b="0" i="0" u="none" strike="noStrike" cap="none">
                <a:solidFill>
                  <a:schemeClr val="dk2"/>
                </a:solidFill>
                <a:latin typeface="Fugaz One"/>
                <a:ea typeface="Fugaz One"/>
                <a:cs typeface="Fugaz One"/>
                <a:sym typeface="Fugaz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ugaz One"/>
              <a:buNone/>
              <a:defRPr sz="3000" b="0" i="0" u="none" strike="noStrike" cap="none">
                <a:solidFill>
                  <a:schemeClr val="dk2"/>
                </a:solidFill>
                <a:latin typeface="Fugaz One"/>
                <a:ea typeface="Fugaz One"/>
                <a:cs typeface="Fugaz One"/>
                <a:sym typeface="Fugaz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ugaz One"/>
              <a:buNone/>
              <a:defRPr sz="3000" b="0" i="0" u="none" strike="noStrike" cap="none">
                <a:solidFill>
                  <a:schemeClr val="dk2"/>
                </a:solidFill>
                <a:latin typeface="Fugaz One"/>
                <a:ea typeface="Fugaz One"/>
                <a:cs typeface="Fugaz One"/>
                <a:sym typeface="Fugaz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ugaz One"/>
              <a:buNone/>
              <a:defRPr sz="3000" b="0" i="0" u="none" strike="noStrike" cap="none">
                <a:solidFill>
                  <a:schemeClr val="dk2"/>
                </a:solidFill>
                <a:latin typeface="Fugaz One"/>
                <a:ea typeface="Fugaz One"/>
                <a:cs typeface="Fugaz One"/>
                <a:sym typeface="Fugaz On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_tradnl" sz="2400" dirty="0">
                <a:solidFill>
                  <a:schemeClr val="dk1"/>
                </a:solidFill>
              </a:rPr>
              <a:t>Agradecimientos</a:t>
            </a:r>
          </a:p>
        </p:txBody>
      </p:sp>
    </p:spTree>
    <p:extLst>
      <p:ext uri="{BB962C8B-B14F-4D97-AF65-F5344CB8AC3E}">
        <p14:creationId xmlns:p14="http://schemas.microsoft.com/office/powerpoint/2010/main" val="4528945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" name="Google Shape;993;p57"/>
          <p:cNvSpPr/>
          <p:nvPr/>
        </p:nvSpPr>
        <p:spPr>
          <a:xfrm>
            <a:off x="3661300" y="1102661"/>
            <a:ext cx="4624500" cy="3927600"/>
          </a:xfrm>
          <a:prstGeom prst="ellipse">
            <a:avLst/>
          </a:prstGeom>
          <a:gradFill>
            <a:gsLst>
              <a:gs pos="0">
                <a:srgbClr val="170F8D"/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5" name="Google Shape;995;p57"/>
          <p:cNvSpPr/>
          <p:nvPr/>
        </p:nvSpPr>
        <p:spPr>
          <a:xfrm>
            <a:off x="4575352" y="2405912"/>
            <a:ext cx="2193128" cy="1674485"/>
          </a:xfrm>
          <a:prstGeom prst="ellipse">
            <a:avLst/>
          </a:prstGeom>
          <a:gradFill>
            <a:gsLst>
              <a:gs pos="0">
                <a:srgbClr val="170F8D"/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dirty="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  <a:hlinkClick r:id="rId3"/>
              </a:rPr>
              <a:t>Jonathan Gutierrez</a:t>
            </a:r>
            <a:endParaRPr lang="es-AR" dirty="0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dirty="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  <a:hlinkClick r:id="rId4"/>
              </a:rPr>
              <a:t>Angel Prieto</a:t>
            </a:r>
            <a:endParaRPr lang="es-AR" dirty="0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dirty="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  <a:hlinkClick r:id="rId5"/>
              </a:rPr>
              <a:t>Delfina Longo</a:t>
            </a:r>
            <a:endParaRPr lang="es-AR" dirty="0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dirty="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  <a:hlinkClick r:id="rId6"/>
              </a:rPr>
              <a:t>Carlos Hidalgo</a:t>
            </a:r>
            <a:endParaRPr lang="es-AR" dirty="0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dirty="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  <a:hlinkClick r:id="rId7"/>
              </a:rPr>
              <a:t>Miguel Dallanegra</a:t>
            </a:r>
            <a:endParaRPr lang="es-AR" dirty="0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997" name="Google Shape;997;p57"/>
          <p:cNvSpPr/>
          <p:nvPr/>
        </p:nvSpPr>
        <p:spPr>
          <a:xfrm>
            <a:off x="576350" y="617847"/>
            <a:ext cx="7991400" cy="484800"/>
          </a:xfrm>
          <a:prstGeom prst="rect">
            <a:avLst/>
          </a:prstGeom>
          <a:gradFill>
            <a:gsLst>
              <a:gs pos="0">
                <a:srgbClr val="00BCC2"/>
              </a:gs>
              <a:gs pos="100000">
                <a:srgbClr val="B2E4C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00" name="Google Shape;1000;p57"/>
          <p:cNvGrpSpPr/>
          <p:nvPr/>
        </p:nvGrpSpPr>
        <p:grpSpPr>
          <a:xfrm>
            <a:off x="405288" y="860175"/>
            <a:ext cx="171000" cy="3574050"/>
            <a:chOff x="5816800" y="2392275"/>
            <a:chExt cx="171000" cy="3574050"/>
          </a:xfrm>
        </p:grpSpPr>
        <p:sp>
          <p:nvSpPr>
            <p:cNvPr id="1001" name="Google Shape;1001;p57"/>
            <p:cNvSpPr/>
            <p:nvPr/>
          </p:nvSpPr>
          <p:spPr>
            <a:xfrm>
              <a:off x="5816800" y="5896425"/>
              <a:ext cx="69900" cy="69900"/>
            </a:xfrm>
            <a:prstGeom prst="ellipse">
              <a:avLst/>
            </a:prstGeom>
            <a:gradFill>
              <a:gsLst>
                <a:gs pos="0">
                  <a:srgbClr val="82BCFE"/>
                </a:gs>
                <a:gs pos="100000">
                  <a:srgbClr val="0C77F1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002" name="Google Shape;1002;p57"/>
            <p:cNvCxnSpPr>
              <a:stCxn id="1001" idx="2"/>
              <a:endCxn id="997" idx="1"/>
            </p:cNvCxnSpPr>
            <p:nvPr/>
          </p:nvCxnSpPr>
          <p:spPr>
            <a:xfrm rot="10800000" flipH="1">
              <a:off x="5816800" y="2392275"/>
              <a:ext cx="171000" cy="3539100"/>
            </a:xfrm>
            <a:prstGeom prst="bentConnector3">
              <a:avLst>
                <a:gd name="adj1" fmla="val -139254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003" name="Google Shape;1003;p57"/>
          <p:cNvGrpSpPr/>
          <p:nvPr/>
        </p:nvGrpSpPr>
        <p:grpSpPr>
          <a:xfrm flipH="1">
            <a:off x="8250050" y="871941"/>
            <a:ext cx="317700" cy="2237854"/>
            <a:chOff x="5987848" y="2392347"/>
            <a:chExt cx="317700" cy="2237854"/>
          </a:xfrm>
        </p:grpSpPr>
        <p:cxnSp>
          <p:nvCxnSpPr>
            <p:cNvPr id="1005" name="Google Shape;1005;p57"/>
            <p:cNvCxnSpPr>
              <a:cxnSpLocks/>
              <a:stCxn id="993" idx="6"/>
              <a:endCxn id="997" idx="3"/>
            </p:cNvCxnSpPr>
            <p:nvPr/>
          </p:nvCxnSpPr>
          <p:spPr>
            <a:xfrm flipH="1" flipV="1">
              <a:off x="5987848" y="2392347"/>
              <a:ext cx="281950" cy="2206214"/>
            </a:xfrm>
            <a:prstGeom prst="bentConnector3">
              <a:avLst>
                <a:gd name="adj1" fmla="val 18107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004" name="Google Shape;1004;p57"/>
            <p:cNvSpPr/>
            <p:nvPr/>
          </p:nvSpPr>
          <p:spPr>
            <a:xfrm>
              <a:off x="6235648" y="4560301"/>
              <a:ext cx="69900" cy="69900"/>
            </a:xfrm>
            <a:prstGeom prst="ellipse">
              <a:avLst/>
            </a:prstGeom>
            <a:gradFill>
              <a:gsLst>
                <a:gs pos="0">
                  <a:srgbClr val="82BCFE"/>
                </a:gs>
                <a:gs pos="100000">
                  <a:srgbClr val="0C77F1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07" name="Google Shape;1007;p57"/>
          <p:cNvSpPr/>
          <p:nvPr/>
        </p:nvSpPr>
        <p:spPr>
          <a:xfrm>
            <a:off x="4230800" y="3046100"/>
            <a:ext cx="882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8" name="Google Shape;1008;p57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CONTACTO</a:t>
            </a:r>
            <a:endParaRPr dirty="0">
              <a:solidFill>
                <a:schemeClr val="dk1"/>
              </a:solidFill>
            </a:endParaRPr>
          </a:p>
        </p:txBody>
      </p:sp>
      <p:grpSp>
        <p:nvGrpSpPr>
          <p:cNvPr id="10" name="Google Shape;1017;p58">
            <a:extLst>
              <a:ext uri="{FF2B5EF4-FFF2-40B4-BE49-F238E27FC236}">
                <a16:creationId xmlns:a16="http://schemas.microsoft.com/office/drawing/2014/main" id="{6F0BDA74-0DF8-1C3C-AD5A-98BEAE4478D3}"/>
              </a:ext>
            </a:extLst>
          </p:cNvPr>
          <p:cNvGrpSpPr/>
          <p:nvPr/>
        </p:nvGrpSpPr>
        <p:grpSpPr>
          <a:xfrm>
            <a:off x="4987769" y="2159218"/>
            <a:ext cx="314166" cy="314169"/>
            <a:chOff x="1379798" y="1723250"/>
            <a:chExt cx="397887" cy="397887"/>
          </a:xfrm>
        </p:grpSpPr>
        <p:sp>
          <p:nvSpPr>
            <p:cNvPr id="11" name="Google Shape;1018;p58">
              <a:extLst>
                <a:ext uri="{FF2B5EF4-FFF2-40B4-BE49-F238E27FC236}">
                  <a16:creationId xmlns:a16="http://schemas.microsoft.com/office/drawing/2014/main" id="{C17C4BDD-8442-01D4-0410-70C5E5C6CE0B}"/>
                </a:ext>
              </a:extLst>
            </p:cNvPr>
            <p:cNvSpPr/>
            <p:nvPr/>
          </p:nvSpPr>
          <p:spPr>
            <a:xfrm>
              <a:off x="1462169" y="1793977"/>
              <a:ext cx="23354" cy="23312"/>
            </a:xfrm>
            <a:custGeom>
              <a:avLst/>
              <a:gdLst/>
              <a:ahLst/>
              <a:cxnLst/>
              <a:rect l="l" t="t" r="r" b="b"/>
              <a:pathLst>
                <a:path w="1119" h="1117" extrusionOk="0">
                  <a:moveTo>
                    <a:pt x="559" y="1"/>
                  </a:moveTo>
                  <a:cubicBezTo>
                    <a:pt x="251" y="1"/>
                    <a:pt x="0" y="250"/>
                    <a:pt x="0" y="558"/>
                  </a:cubicBezTo>
                  <a:cubicBezTo>
                    <a:pt x="0" y="866"/>
                    <a:pt x="251" y="1117"/>
                    <a:pt x="559" y="1117"/>
                  </a:cubicBezTo>
                  <a:cubicBezTo>
                    <a:pt x="867" y="1117"/>
                    <a:pt x="1118" y="866"/>
                    <a:pt x="1118" y="558"/>
                  </a:cubicBezTo>
                  <a:cubicBezTo>
                    <a:pt x="1118" y="250"/>
                    <a:pt x="867" y="1"/>
                    <a:pt x="5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019;p58">
              <a:extLst>
                <a:ext uri="{FF2B5EF4-FFF2-40B4-BE49-F238E27FC236}">
                  <a16:creationId xmlns:a16="http://schemas.microsoft.com/office/drawing/2014/main" id="{06AAB916-CD05-DDF0-EA2F-A8554D162FC3}"/>
                </a:ext>
              </a:extLst>
            </p:cNvPr>
            <p:cNvSpPr/>
            <p:nvPr/>
          </p:nvSpPr>
          <p:spPr>
            <a:xfrm>
              <a:off x="1379798" y="1723250"/>
              <a:ext cx="397887" cy="397887"/>
            </a:xfrm>
            <a:custGeom>
              <a:avLst/>
              <a:gdLst/>
              <a:ahLst/>
              <a:cxnLst/>
              <a:rect l="l" t="t" r="r" b="b"/>
              <a:pathLst>
                <a:path w="19065" h="19065" extrusionOk="0">
                  <a:moveTo>
                    <a:pt x="4506" y="2271"/>
                  </a:moveTo>
                  <a:cubicBezTo>
                    <a:pt x="5429" y="2271"/>
                    <a:pt x="6181" y="3023"/>
                    <a:pt x="6181" y="3947"/>
                  </a:cubicBezTo>
                  <a:cubicBezTo>
                    <a:pt x="6181" y="4872"/>
                    <a:pt x="5429" y="5622"/>
                    <a:pt x="4506" y="5622"/>
                  </a:cubicBezTo>
                  <a:cubicBezTo>
                    <a:pt x="3583" y="5622"/>
                    <a:pt x="2831" y="4872"/>
                    <a:pt x="2831" y="3947"/>
                  </a:cubicBezTo>
                  <a:cubicBezTo>
                    <a:pt x="2831" y="3023"/>
                    <a:pt x="3583" y="2271"/>
                    <a:pt x="4506" y="2271"/>
                  </a:cubicBezTo>
                  <a:close/>
                  <a:moveTo>
                    <a:pt x="5622" y="6740"/>
                  </a:moveTo>
                  <a:cubicBezTo>
                    <a:pt x="5932" y="6740"/>
                    <a:pt x="6181" y="6989"/>
                    <a:pt x="6181" y="7299"/>
                  </a:cubicBezTo>
                  <a:lnTo>
                    <a:pt x="6181" y="16234"/>
                  </a:lnTo>
                  <a:cubicBezTo>
                    <a:pt x="6181" y="16544"/>
                    <a:pt x="5932" y="16793"/>
                    <a:pt x="5622" y="16793"/>
                  </a:cubicBezTo>
                  <a:lnTo>
                    <a:pt x="3388" y="16793"/>
                  </a:lnTo>
                  <a:cubicBezTo>
                    <a:pt x="3080" y="16793"/>
                    <a:pt x="2831" y="16544"/>
                    <a:pt x="2831" y="16234"/>
                  </a:cubicBezTo>
                  <a:lnTo>
                    <a:pt x="2831" y="7299"/>
                  </a:lnTo>
                  <a:cubicBezTo>
                    <a:pt x="2831" y="6989"/>
                    <a:pt x="3080" y="6740"/>
                    <a:pt x="3388" y="6740"/>
                  </a:cubicBezTo>
                  <a:close/>
                  <a:moveTo>
                    <a:pt x="12596" y="6721"/>
                  </a:moveTo>
                  <a:cubicBezTo>
                    <a:pt x="12811" y="6721"/>
                    <a:pt x="13027" y="6739"/>
                    <a:pt x="13241" y="6774"/>
                  </a:cubicBezTo>
                  <a:cubicBezTo>
                    <a:pt x="15058" y="7069"/>
                    <a:pt x="16235" y="8557"/>
                    <a:pt x="16235" y="10223"/>
                  </a:cubicBezTo>
                  <a:lnTo>
                    <a:pt x="16235" y="16234"/>
                  </a:lnTo>
                  <a:cubicBezTo>
                    <a:pt x="16235" y="16544"/>
                    <a:pt x="15985" y="16793"/>
                    <a:pt x="15676" y="16793"/>
                  </a:cubicBezTo>
                  <a:lnTo>
                    <a:pt x="13441" y="16793"/>
                  </a:lnTo>
                  <a:cubicBezTo>
                    <a:pt x="13133" y="16793"/>
                    <a:pt x="12884" y="16544"/>
                    <a:pt x="12884" y="16234"/>
                  </a:cubicBezTo>
                  <a:lnTo>
                    <a:pt x="12884" y="11209"/>
                  </a:lnTo>
                  <a:cubicBezTo>
                    <a:pt x="12884" y="10593"/>
                    <a:pt x="12382" y="10091"/>
                    <a:pt x="11766" y="10091"/>
                  </a:cubicBezTo>
                  <a:cubicBezTo>
                    <a:pt x="11150" y="10091"/>
                    <a:pt x="10650" y="10593"/>
                    <a:pt x="10650" y="11209"/>
                  </a:cubicBezTo>
                  <a:lnTo>
                    <a:pt x="10650" y="16234"/>
                  </a:lnTo>
                  <a:cubicBezTo>
                    <a:pt x="10650" y="16544"/>
                    <a:pt x="10399" y="16793"/>
                    <a:pt x="10091" y="16793"/>
                  </a:cubicBezTo>
                  <a:lnTo>
                    <a:pt x="7857" y="16793"/>
                  </a:lnTo>
                  <a:cubicBezTo>
                    <a:pt x="7547" y="16793"/>
                    <a:pt x="7298" y="16544"/>
                    <a:pt x="7298" y="16234"/>
                  </a:cubicBezTo>
                  <a:lnTo>
                    <a:pt x="7298" y="7299"/>
                  </a:lnTo>
                  <a:cubicBezTo>
                    <a:pt x="7298" y="6989"/>
                    <a:pt x="7547" y="6740"/>
                    <a:pt x="7857" y="6740"/>
                  </a:cubicBezTo>
                  <a:lnTo>
                    <a:pt x="10091" y="6740"/>
                  </a:lnTo>
                  <a:cubicBezTo>
                    <a:pt x="10377" y="6740"/>
                    <a:pt x="10613" y="6956"/>
                    <a:pt x="10644" y="7234"/>
                  </a:cubicBezTo>
                  <a:cubicBezTo>
                    <a:pt x="11219" y="6901"/>
                    <a:pt x="11901" y="6721"/>
                    <a:pt x="12596" y="6721"/>
                  </a:cubicBezTo>
                  <a:close/>
                  <a:moveTo>
                    <a:pt x="2831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31" y="19065"/>
                  </a:cubicBezTo>
                  <a:lnTo>
                    <a:pt x="16235" y="19065"/>
                  </a:lnTo>
                  <a:cubicBezTo>
                    <a:pt x="17774" y="19065"/>
                    <a:pt x="19065" y="17775"/>
                    <a:pt x="19065" y="16234"/>
                  </a:cubicBezTo>
                  <a:lnTo>
                    <a:pt x="19065" y="2831"/>
                  </a:lnTo>
                  <a:cubicBezTo>
                    <a:pt x="19065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020;p58">
              <a:extLst>
                <a:ext uri="{FF2B5EF4-FFF2-40B4-BE49-F238E27FC236}">
                  <a16:creationId xmlns:a16="http://schemas.microsoft.com/office/drawing/2014/main" id="{E569501D-1A6D-7CD1-F76E-356B93FF0DF9}"/>
                </a:ext>
              </a:extLst>
            </p:cNvPr>
            <p:cNvSpPr/>
            <p:nvPr/>
          </p:nvSpPr>
          <p:spPr>
            <a:xfrm>
              <a:off x="1555413" y="1886846"/>
              <a:ext cx="139912" cy="163558"/>
            </a:xfrm>
            <a:custGeom>
              <a:avLst/>
              <a:gdLst/>
              <a:ahLst/>
              <a:cxnLst/>
              <a:rect l="l" t="t" r="r" b="b"/>
              <a:pathLst>
                <a:path w="6704" h="7837" extrusionOk="0">
                  <a:moveTo>
                    <a:pt x="4182" y="0"/>
                  </a:moveTo>
                  <a:cubicBezTo>
                    <a:pt x="3474" y="0"/>
                    <a:pt x="2782" y="261"/>
                    <a:pt x="2332" y="711"/>
                  </a:cubicBezTo>
                  <a:cubicBezTo>
                    <a:pt x="2108" y="935"/>
                    <a:pt x="1938" y="1142"/>
                    <a:pt x="1686" y="1142"/>
                  </a:cubicBezTo>
                  <a:cubicBezTo>
                    <a:pt x="1618" y="1142"/>
                    <a:pt x="1544" y="1127"/>
                    <a:pt x="1462" y="1093"/>
                  </a:cubicBezTo>
                  <a:cubicBezTo>
                    <a:pt x="1253" y="1006"/>
                    <a:pt x="1117" y="803"/>
                    <a:pt x="1117" y="576"/>
                  </a:cubicBezTo>
                  <a:lnTo>
                    <a:pt x="1117" y="17"/>
                  </a:lnTo>
                  <a:lnTo>
                    <a:pt x="1" y="17"/>
                  </a:lnTo>
                  <a:lnTo>
                    <a:pt x="1" y="7836"/>
                  </a:lnTo>
                  <a:lnTo>
                    <a:pt x="1117" y="7836"/>
                  </a:lnTo>
                  <a:lnTo>
                    <a:pt x="1117" y="3370"/>
                  </a:lnTo>
                  <a:cubicBezTo>
                    <a:pt x="1117" y="2137"/>
                    <a:pt x="2120" y="1135"/>
                    <a:pt x="3351" y="1135"/>
                  </a:cubicBezTo>
                  <a:cubicBezTo>
                    <a:pt x="4584" y="1135"/>
                    <a:pt x="5585" y="2137"/>
                    <a:pt x="5585" y="3370"/>
                  </a:cubicBezTo>
                  <a:lnTo>
                    <a:pt x="5585" y="7836"/>
                  </a:lnTo>
                  <a:lnTo>
                    <a:pt x="6703" y="7836"/>
                  </a:lnTo>
                  <a:lnTo>
                    <a:pt x="6703" y="2384"/>
                  </a:lnTo>
                  <a:cubicBezTo>
                    <a:pt x="6703" y="1266"/>
                    <a:pt x="5932" y="245"/>
                    <a:pt x="4648" y="38"/>
                  </a:cubicBezTo>
                  <a:cubicBezTo>
                    <a:pt x="4493" y="13"/>
                    <a:pt x="4337" y="0"/>
                    <a:pt x="41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021;p58">
              <a:extLst>
                <a:ext uri="{FF2B5EF4-FFF2-40B4-BE49-F238E27FC236}">
                  <a16:creationId xmlns:a16="http://schemas.microsoft.com/office/drawing/2014/main" id="{FDE0B25F-3D81-F21B-4B3B-0BB92074B6B3}"/>
                </a:ext>
              </a:extLst>
            </p:cNvPr>
            <p:cNvSpPr/>
            <p:nvPr/>
          </p:nvSpPr>
          <p:spPr>
            <a:xfrm>
              <a:off x="1462169" y="1887200"/>
              <a:ext cx="23354" cy="163203"/>
            </a:xfrm>
            <a:custGeom>
              <a:avLst/>
              <a:gdLst/>
              <a:ahLst/>
              <a:cxnLst/>
              <a:rect l="l" t="t" r="r" b="b"/>
              <a:pathLst>
                <a:path w="1119" h="7820" extrusionOk="0">
                  <a:moveTo>
                    <a:pt x="0" y="0"/>
                  </a:moveTo>
                  <a:lnTo>
                    <a:pt x="0" y="7819"/>
                  </a:lnTo>
                  <a:lnTo>
                    <a:pt x="1118" y="7819"/>
                  </a:lnTo>
                  <a:lnTo>
                    <a:pt x="111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9" name="Imagen 18">
            <a:extLst>
              <a:ext uri="{FF2B5EF4-FFF2-40B4-BE49-F238E27FC236}">
                <a16:creationId xmlns:a16="http://schemas.microsoft.com/office/drawing/2014/main" id="{C7CAAAEB-6C9A-6292-324A-59966CD1C73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63561" y="2157210"/>
            <a:ext cx="314169" cy="314169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46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</p:spPr>
      </p:pic>
      <p:sp>
        <p:nvSpPr>
          <p:cNvPr id="20" name="Google Shape;995;p57">
            <a:extLst>
              <a:ext uri="{FF2B5EF4-FFF2-40B4-BE49-F238E27FC236}">
                <a16:creationId xmlns:a16="http://schemas.microsoft.com/office/drawing/2014/main" id="{7921EC53-8BC1-3032-6520-E2BAEE6FA160}"/>
              </a:ext>
            </a:extLst>
          </p:cNvPr>
          <p:cNvSpPr/>
          <p:nvPr/>
        </p:nvSpPr>
        <p:spPr>
          <a:xfrm>
            <a:off x="6460353" y="2440162"/>
            <a:ext cx="2193128" cy="701273"/>
          </a:xfrm>
          <a:prstGeom prst="ellipse">
            <a:avLst/>
          </a:prstGeom>
          <a:gradFill>
            <a:gsLst>
              <a:gs pos="0">
                <a:srgbClr val="170F8D"/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dirty="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  <a:hlinkClick r:id="rId9"/>
              </a:rPr>
              <a:t>GitHub Repository</a:t>
            </a:r>
            <a:endParaRPr lang="es-AR" dirty="0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pic>
        <p:nvPicPr>
          <p:cNvPr id="21" name="Imagen 20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D5495BBF-85C4-AFBD-F7A8-0922C43418C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8139" y="1503944"/>
            <a:ext cx="4029345" cy="267527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3"/>
          <p:cNvSpPr/>
          <p:nvPr/>
        </p:nvSpPr>
        <p:spPr>
          <a:xfrm>
            <a:off x="4561475" y="3050406"/>
            <a:ext cx="1623000" cy="1566600"/>
          </a:xfrm>
          <a:prstGeom prst="ellipse">
            <a:avLst/>
          </a:prstGeom>
          <a:gradFill>
            <a:gsLst>
              <a:gs pos="0">
                <a:srgbClr val="170F8D"/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33"/>
          <p:cNvSpPr/>
          <p:nvPr/>
        </p:nvSpPr>
        <p:spPr>
          <a:xfrm>
            <a:off x="4561475" y="1398006"/>
            <a:ext cx="1623000" cy="1566600"/>
          </a:xfrm>
          <a:prstGeom prst="ellipse">
            <a:avLst/>
          </a:prstGeom>
          <a:gradFill>
            <a:gsLst>
              <a:gs pos="0">
                <a:srgbClr val="170F8D"/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33"/>
          <p:cNvSpPr/>
          <p:nvPr/>
        </p:nvSpPr>
        <p:spPr>
          <a:xfrm>
            <a:off x="410700" y="3050406"/>
            <a:ext cx="1623000" cy="1566600"/>
          </a:xfrm>
          <a:prstGeom prst="ellipse">
            <a:avLst/>
          </a:prstGeom>
          <a:gradFill>
            <a:gsLst>
              <a:gs pos="0">
                <a:srgbClr val="170F8D"/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33"/>
          <p:cNvSpPr/>
          <p:nvPr/>
        </p:nvSpPr>
        <p:spPr>
          <a:xfrm>
            <a:off x="410725" y="1398025"/>
            <a:ext cx="1623000" cy="1566600"/>
          </a:xfrm>
          <a:prstGeom prst="ellipse">
            <a:avLst/>
          </a:prstGeom>
          <a:gradFill>
            <a:gsLst>
              <a:gs pos="0">
                <a:srgbClr val="170F8D"/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33"/>
          <p:cNvSpPr/>
          <p:nvPr/>
        </p:nvSpPr>
        <p:spPr>
          <a:xfrm>
            <a:off x="4891175" y="3450002"/>
            <a:ext cx="963600" cy="765300"/>
          </a:xfrm>
          <a:prstGeom prst="rect">
            <a:avLst/>
          </a:prstGeom>
          <a:gradFill>
            <a:gsLst>
              <a:gs pos="0">
                <a:srgbClr val="00BCC2"/>
              </a:gs>
              <a:gs pos="100000">
                <a:srgbClr val="B2E4C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33"/>
          <p:cNvSpPr/>
          <p:nvPr/>
        </p:nvSpPr>
        <p:spPr>
          <a:xfrm>
            <a:off x="4891175" y="1784102"/>
            <a:ext cx="963600" cy="765300"/>
          </a:xfrm>
          <a:prstGeom prst="rect">
            <a:avLst/>
          </a:prstGeom>
          <a:gradFill>
            <a:gsLst>
              <a:gs pos="0">
                <a:srgbClr val="00BCC2"/>
              </a:gs>
              <a:gs pos="100000">
                <a:srgbClr val="B2E4C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33"/>
          <p:cNvSpPr/>
          <p:nvPr/>
        </p:nvSpPr>
        <p:spPr>
          <a:xfrm>
            <a:off x="740325" y="3450002"/>
            <a:ext cx="963600" cy="765300"/>
          </a:xfrm>
          <a:prstGeom prst="rect">
            <a:avLst/>
          </a:prstGeom>
          <a:gradFill>
            <a:gsLst>
              <a:gs pos="0">
                <a:srgbClr val="00BCC2"/>
              </a:gs>
              <a:gs pos="100000">
                <a:srgbClr val="B2E4C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33"/>
          <p:cNvSpPr/>
          <p:nvPr/>
        </p:nvSpPr>
        <p:spPr>
          <a:xfrm>
            <a:off x="740325" y="1784102"/>
            <a:ext cx="963600" cy="765300"/>
          </a:xfrm>
          <a:prstGeom prst="rect">
            <a:avLst/>
          </a:prstGeom>
          <a:gradFill>
            <a:gsLst>
              <a:gs pos="0">
                <a:srgbClr val="00BCC2"/>
              </a:gs>
              <a:gs pos="100000">
                <a:srgbClr val="B2E4C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33"/>
          <p:cNvSpPr/>
          <p:nvPr/>
        </p:nvSpPr>
        <p:spPr>
          <a:xfrm>
            <a:off x="576350" y="617847"/>
            <a:ext cx="7991400" cy="484800"/>
          </a:xfrm>
          <a:prstGeom prst="rect">
            <a:avLst/>
          </a:prstGeom>
          <a:gradFill>
            <a:gsLst>
              <a:gs pos="0">
                <a:srgbClr val="00BCC2"/>
              </a:gs>
              <a:gs pos="100000">
                <a:srgbClr val="B2E4C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33"/>
          <p:cNvSpPr txBox="1">
            <a:spLocks noGrp="1"/>
          </p:cNvSpPr>
          <p:nvPr>
            <p:ph type="title" idx="2"/>
          </p:nvPr>
        </p:nvSpPr>
        <p:spPr>
          <a:xfrm>
            <a:off x="1834606" y="1846700"/>
            <a:ext cx="2463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Entendiendo</a:t>
            </a:r>
            <a:r>
              <a:rPr lang="en" dirty="0"/>
              <a:t> la </a:t>
            </a:r>
            <a:r>
              <a:rPr lang="en" dirty="0" err="1"/>
              <a:t>situación</a:t>
            </a:r>
            <a:endParaRPr dirty="0"/>
          </a:p>
        </p:txBody>
      </p:sp>
      <p:sp>
        <p:nvSpPr>
          <p:cNvPr id="187" name="Google Shape;187;p33"/>
          <p:cNvSpPr txBox="1">
            <a:spLocks noGrp="1"/>
          </p:cNvSpPr>
          <p:nvPr>
            <p:ph type="title" idx="3"/>
          </p:nvPr>
        </p:nvSpPr>
        <p:spPr>
          <a:xfrm>
            <a:off x="5940174" y="1669200"/>
            <a:ext cx="2818616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Objetivos</a:t>
            </a:r>
            <a:r>
              <a:rPr lang="en" dirty="0"/>
              <a:t> y KPI’s</a:t>
            </a:r>
            <a:endParaRPr dirty="0"/>
          </a:p>
        </p:txBody>
      </p:sp>
      <p:sp>
        <p:nvSpPr>
          <p:cNvPr id="189" name="Google Shape;189;p33"/>
          <p:cNvSpPr txBox="1">
            <a:spLocks noGrp="1"/>
          </p:cNvSpPr>
          <p:nvPr>
            <p:ph type="title" idx="5"/>
          </p:nvPr>
        </p:nvSpPr>
        <p:spPr>
          <a:xfrm>
            <a:off x="1826275" y="3336104"/>
            <a:ext cx="2463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Alcance</a:t>
            </a:r>
            <a:endParaRPr dirty="0"/>
          </a:p>
        </p:txBody>
      </p:sp>
      <p:sp>
        <p:nvSpPr>
          <p:cNvPr id="191" name="Google Shape;191;p33"/>
          <p:cNvSpPr txBox="1">
            <a:spLocks noGrp="1"/>
          </p:cNvSpPr>
          <p:nvPr>
            <p:ph type="title" idx="7"/>
          </p:nvPr>
        </p:nvSpPr>
        <p:spPr>
          <a:xfrm>
            <a:off x="5940075" y="3494547"/>
            <a:ext cx="2463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Solución</a:t>
            </a:r>
            <a:r>
              <a:rPr lang="en" dirty="0"/>
              <a:t> </a:t>
            </a:r>
            <a:r>
              <a:rPr lang="en" dirty="0" err="1"/>
              <a:t>Propuesta</a:t>
            </a:r>
            <a:endParaRPr dirty="0"/>
          </a:p>
        </p:txBody>
      </p:sp>
      <p:sp>
        <p:nvSpPr>
          <p:cNvPr id="193" name="Google Shape;193;p33"/>
          <p:cNvSpPr txBox="1">
            <a:spLocks noGrp="1"/>
          </p:cNvSpPr>
          <p:nvPr>
            <p:ph type="title" idx="9"/>
          </p:nvPr>
        </p:nvSpPr>
        <p:spPr>
          <a:xfrm>
            <a:off x="819375" y="1902900"/>
            <a:ext cx="8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01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94" name="Google Shape;194;p33"/>
          <p:cNvSpPr txBox="1">
            <a:spLocks noGrp="1"/>
          </p:cNvSpPr>
          <p:nvPr>
            <p:ph type="title" idx="13"/>
          </p:nvPr>
        </p:nvSpPr>
        <p:spPr>
          <a:xfrm>
            <a:off x="819375" y="3568802"/>
            <a:ext cx="8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02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95" name="Google Shape;195;p33"/>
          <p:cNvSpPr txBox="1">
            <a:spLocks noGrp="1"/>
          </p:cNvSpPr>
          <p:nvPr>
            <p:ph type="title" idx="14"/>
          </p:nvPr>
        </p:nvSpPr>
        <p:spPr>
          <a:xfrm>
            <a:off x="4970225" y="1902900"/>
            <a:ext cx="8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03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96" name="Google Shape;196;p33"/>
          <p:cNvSpPr txBox="1">
            <a:spLocks noGrp="1"/>
          </p:cNvSpPr>
          <p:nvPr>
            <p:ph type="title" idx="15"/>
          </p:nvPr>
        </p:nvSpPr>
        <p:spPr>
          <a:xfrm>
            <a:off x="4970225" y="3569825"/>
            <a:ext cx="8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04</a:t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197" name="Google Shape;197;p33"/>
          <p:cNvGrpSpPr/>
          <p:nvPr/>
        </p:nvGrpSpPr>
        <p:grpSpPr>
          <a:xfrm>
            <a:off x="405288" y="860175"/>
            <a:ext cx="171000" cy="3574050"/>
            <a:chOff x="5816800" y="2392275"/>
            <a:chExt cx="171000" cy="3574050"/>
          </a:xfrm>
        </p:grpSpPr>
        <p:sp>
          <p:nvSpPr>
            <p:cNvPr id="198" name="Google Shape;198;p33"/>
            <p:cNvSpPr/>
            <p:nvPr/>
          </p:nvSpPr>
          <p:spPr>
            <a:xfrm>
              <a:off x="5816800" y="5896425"/>
              <a:ext cx="69900" cy="69900"/>
            </a:xfrm>
            <a:prstGeom prst="ellipse">
              <a:avLst/>
            </a:prstGeom>
            <a:gradFill>
              <a:gsLst>
                <a:gs pos="0">
                  <a:srgbClr val="82BCFE"/>
                </a:gs>
                <a:gs pos="100000">
                  <a:srgbClr val="0C77F1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99" name="Google Shape;199;p33"/>
            <p:cNvCxnSpPr>
              <a:stCxn id="198" idx="2"/>
              <a:endCxn id="184" idx="1"/>
            </p:cNvCxnSpPr>
            <p:nvPr/>
          </p:nvCxnSpPr>
          <p:spPr>
            <a:xfrm rot="10800000" flipH="1">
              <a:off x="5816800" y="2392275"/>
              <a:ext cx="171000" cy="3539100"/>
            </a:xfrm>
            <a:prstGeom prst="bentConnector3">
              <a:avLst>
                <a:gd name="adj1" fmla="val -139254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00" name="Google Shape;200;p33"/>
          <p:cNvGrpSpPr/>
          <p:nvPr/>
        </p:nvGrpSpPr>
        <p:grpSpPr>
          <a:xfrm flipH="1">
            <a:off x="8567798" y="860175"/>
            <a:ext cx="171000" cy="3574050"/>
            <a:chOff x="5816800" y="2392275"/>
            <a:chExt cx="171000" cy="3574050"/>
          </a:xfrm>
        </p:grpSpPr>
        <p:sp>
          <p:nvSpPr>
            <p:cNvPr id="201" name="Google Shape;201;p33"/>
            <p:cNvSpPr/>
            <p:nvPr/>
          </p:nvSpPr>
          <p:spPr>
            <a:xfrm>
              <a:off x="5816800" y="5896425"/>
              <a:ext cx="69900" cy="69900"/>
            </a:xfrm>
            <a:prstGeom prst="ellipse">
              <a:avLst/>
            </a:prstGeom>
            <a:gradFill>
              <a:gsLst>
                <a:gs pos="0">
                  <a:srgbClr val="82BCFE"/>
                </a:gs>
                <a:gs pos="100000">
                  <a:srgbClr val="0C77F1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02" name="Google Shape;202;p33"/>
            <p:cNvCxnSpPr>
              <a:stCxn id="201" idx="2"/>
              <a:endCxn id="184" idx="3"/>
            </p:cNvCxnSpPr>
            <p:nvPr/>
          </p:nvCxnSpPr>
          <p:spPr>
            <a:xfrm rot="10800000" flipH="1">
              <a:off x="5816800" y="2392275"/>
              <a:ext cx="171000" cy="3539100"/>
            </a:xfrm>
            <a:prstGeom prst="bentConnector3">
              <a:avLst>
                <a:gd name="adj1" fmla="val -139254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03" name="Google Shape;203;p33"/>
          <p:cNvGrpSpPr/>
          <p:nvPr/>
        </p:nvGrpSpPr>
        <p:grpSpPr>
          <a:xfrm>
            <a:off x="1222156" y="1621125"/>
            <a:ext cx="1294800" cy="163050"/>
            <a:chOff x="4588669" y="3153225"/>
            <a:chExt cx="1294800" cy="163050"/>
          </a:xfrm>
        </p:grpSpPr>
        <p:sp>
          <p:nvSpPr>
            <p:cNvPr id="204" name="Google Shape;204;p33"/>
            <p:cNvSpPr/>
            <p:nvPr/>
          </p:nvSpPr>
          <p:spPr>
            <a:xfrm>
              <a:off x="5813569" y="3153225"/>
              <a:ext cx="69900" cy="69900"/>
            </a:xfrm>
            <a:prstGeom prst="ellipse">
              <a:avLst/>
            </a:prstGeom>
            <a:gradFill>
              <a:gsLst>
                <a:gs pos="0">
                  <a:srgbClr val="82BCFE"/>
                </a:gs>
                <a:gs pos="100000">
                  <a:srgbClr val="0C77F1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05" name="Google Shape;205;p33"/>
            <p:cNvCxnSpPr>
              <a:stCxn id="204" idx="2"/>
              <a:endCxn id="183" idx="0"/>
            </p:cNvCxnSpPr>
            <p:nvPr/>
          </p:nvCxnSpPr>
          <p:spPr>
            <a:xfrm flipH="1">
              <a:off x="4588669" y="3188175"/>
              <a:ext cx="1224900" cy="128100"/>
            </a:xfrm>
            <a:prstGeom prst="bentConnector2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06" name="Google Shape;206;p33"/>
          <p:cNvGrpSpPr/>
          <p:nvPr/>
        </p:nvGrpSpPr>
        <p:grpSpPr>
          <a:xfrm>
            <a:off x="5372863" y="1621125"/>
            <a:ext cx="1305900" cy="163050"/>
            <a:chOff x="4580800" y="3153225"/>
            <a:chExt cx="1305900" cy="163050"/>
          </a:xfrm>
        </p:grpSpPr>
        <p:sp>
          <p:nvSpPr>
            <p:cNvPr id="207" name="Google Shape;207;p33"/>
            <p:cNvSpPr/>
            <p:nvPr/>
          </p:nvSpPr>
          <p:spPr>
            <a:xfrm>
              <a:off x="5816800" y="3153225"/>
              <a:ext cx="69900" cy="69900"/>
            </a:xfrm>
            <a:prstGeom prst="ellipse">
              <a:avLst/>
            </a:prstGeom>
            <a:gradFill>
              <a:gsLst>
                <a:gs pos="0">
                  <a:srgbClr val="82BCFE"/>
                </a:gs>
                <a:gs pos="100000">
                  <a:srgbClr val="0C77F1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08" name="Google Shape;208;p33"/>
            <p:cNvCxnSpPr>
              <a:stCxn id="207" idx="2"/>
              <a:endCxn id="181" idx="0"/>
            </p:cNvCxnSpPr>
            <p:nvPr/>
          </p:nvCxnSpPr>
          <p:spPr>
            <a:xfrm flipH="1">
              <a:off x="4580800" y="3188175"/>
              <a:ext cx="1236000" cy="128100"/>
            </a:xfrm>
            <a:prstGeom prst="bentConnector2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09" name="Google Shape;209;p33"/>
          <p:cNvGrpSpPr/>
          <p:nvPr/>
        </p:nvGrpSpPr>
        <p:grpSpPr>
          <a:xfrm>
            <a:off x="1222156" y="3286950"/>
            <a:ext cx="1294800" cy="163050"/>
            <a:chOff x="4588669" y="3153225"/>
            <a:chExt cx="1294800" cy="163050"/>
          </a:xfrm>
        </p:grpSpPr>
        <p:sp>
          <p:nvSpPr>
            <p:cNvPr id="210" name="Google Shape;210;p33"/>
            <p:cNvSpPr/>
            <p:nvPr/>
          </p:nvSpPr>
          <p:spPr>
            <a:xfrm>
              <a:off x="5813569" y="3153225"/>
              <a:ext cx="69900" cy="69900"/>
            </a:xfrm>
            <a:prstGeom prst="ellipse">
              <a:avLst/>
            </a:prstGeom>
            <a:gradFill>
              <a:gsLst>
                <a:gs pos="0">
                  <a:srgbClr val="82BCFE"/>
                </a:gs>
                <a:gs pos="100000">
                  <a:srgbClr val="0C77F1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11" name="Google Shape;211;p33"/>
            <p:cNvCxnSpPr>
              <a:stCxn id="210" idx="2"/>
              <a:endCxn id="182" idx="0"/>
            </p:cNvCxnSpPr>
            <p:nvPr/>
          </p:nvCxnSpPr>
          <p:spPr>
            <a:xfrm flipH="1">
              <a:off x="4588669" y="3188175"/>
              <a:ext cx="1224900" cy="128100"/>
            </a:xfrm>
            <a:prstGeom prst="bentConnector2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12" name="Google Shape;212;p33"/>
          <p:cNvGrpSpPr/>
          <p:nvPr/>
        </p:nvGrpSpPr>
        <p:grpSpPr>
          <a:xfrm>
            <a:off x="5372863" y="3286950"/>
            <a:ext cx="1305900" cy="163050"/>
            <a:chOff x="4580800" y="3153225"/>
            <a:chExt cx="1305900" cy="163050"/>
          </a:xfrm>
        </p:grpSpPr>
        <p:sp>
          <p:nvSpPr>
            <p:cNvPr id="213" name="Google Shape;213;p33"/>
            <p:cNvSpPr/>
            <p:nvPr/>
          </p:nvSpPr>
          <p:spPr>
            <a:xfrm>
              <a:off x="5816800" y="3153225"/>
              <a:ext cx="69900" cy="69900"/>
            </a:xfrm>
            <a:prstGeom prst="ellipse">
              <a:avLst/>
            </a:prstGeom>
            <a:gradFill>
              <a:gsLst>
                <a:gs pos="0">
                  <a:srgbClr val="82BCFE"/>
                </a:gs>
                <a:gs pos="100000">
                  <a:srgbClr val="0C77F1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14" name="Google Shape;214;p33"/>
            <p:cNvCxnSpPr>
              <a:stCxn id="213" idx="2"/>
              <a:endCxn id="180" idx="0"/>
            </p:cNvCxnSpPr>
            <p:nvPr/>
          </p:nvCxnSpPr>
          <p:spPr>
            <a:xfrm flipH="1">
              <a:off x="4580800" y="3188175"/>
              <a:ext cx="1236000" cy="128100"/>
            </a:xfrm>
            <a:prstGeom prst="bentConnector2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15" name="Google Shape;215;p33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CONTENIDO</a:t>
            </a:r>
            <a:endParaRPr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41"/>
          <p:cNvSpPr/>
          <p:nvPr/>
        </p:nvSpPr>
        <p:spPr>
          <a:xfrm>
            <a:off x="6174225" y="1272103"/>
            <a:ext cx="1889100" cy="1758300"/>
          </a:xfrm>
          <a:prstGeom prst="ellipse">
            <a:avLst/>
          </a:prstGeom>
          <a:gradFill>
            <a:gsLst>
              <a:gs pos="0">
                <a:srgbClr val="170F8D"/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" name="Google Shape;405;p41"/>
          <p:cNvSpPr/>
          <p:nvPr/>
        </p:nvSpPr>
        <p:spPr>
          <a:xfrm>
            <a:off x="3627525" y="1272103"/>
            <a:ext cx="1889100" cy="1758300"/>
          </a:xfrm>
          <a:prstGeom prst="ellipse">
            <a:avLst/>
          </a:prstGeom>
          <a:gradFill>
            <a:gsLst>
              <a:gs pos="0">
                <a:srgbClr val="170F8D"/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404;p41">
            <a:extLst>
              <a:ext uri="{FF2B5EF4-FFF2-40B4-BE49-F238E27FC236}">
                <a16:creationId xmlns:a16="http://schemas.microsoft.com/office/drawing/2014/main" id="{87BA8A22-A51E-BA2E-BEEA-97E856F7F3B2}"/>
              </a:ext>
            </a:extLst>
          </p:cNvPr>
          <p:cNvSpPr/>
          <p:nvPr/>
        </p:nvSpPr>
        <p:spPr>
          <a:xfrm>
            <a:off x="1080825" y="1272103"/>
            <a:ext cx="1889100" cy="1758300"/>
          </a:xfrm>
          <a:prstGeom prst="ellipse">
            <a:avLst/>
          </a:prstGeom>
          <a:gradFill>
            <a:gsLst>
              <a:gs pos="0">
                <a:srgbClr val="170F8D"/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Imagen 3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6ADBEF93-2DDC-410B-E8D8-5316BF8D7F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594" y="-11941"/>
            <a:ext cx="7782811" cy="5167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4801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3"/>
          <p:cNvSpPr/>
          <p:nvPr/>
        </p:nvSpPr>
        <p:spPr>
          <a:xfrm>
            <a:off x="7186202" y="2935757"/>
            <a:ext cx="1623000" cy="1566600"/>
          </a:xfrm>
          <a:prstGeom prst="ellipse">
            <a:avLst/>
          </a:prstGeom>
          <a:gradFill>
            <a:gsLst>
              <a:gs pos="0">
                <a:srgbClr val="170F8D"/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33"/>
          <p:cNvSpPr/>
          <p:nvPr/>
        </p:nvSpPr>
        <p:spPr>
          <a:xfrm>
            <a:off x="7210225" y="1369813"/>
            <a:ext cx="1623000" cy="1566600"/>
          </a:xfrm>
          <a:prstGeom prst="ellipse">
            <a:avLst/>
          </a:prstGeom>
          <a:gradFill>
            <a:gsLst>
              <a:gs pos="0">
                <a:srgbClr val="170F8D"/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33"/>
          <p:cNvSpPr/>
          <p:nvPr/>
        </p:nvSpPr>
        <p:spPr>
          <a:xfrm>
            <a:off x="305600" y="3050406"/>
            <a:ext cx="1623000" cy="1566600"/>
          </a:xfrm>
          <a:prstGeom prst="ellipse">
            <a:avLst/>
          </a:prstGeom>
          <a:gradFill>
            <a:gsLst>
              <a:gs pos="0">
                <a:srgbClr val="170F8D"/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33"/>
          <p:cNvSpPr/>
          <p:nvPr/>
        </p:nvSpPr>
        <p:spPr>
          <a:xfrm>
            <a:off x="305625" y="1398025"/>
            <a:ext cx="1623000" cy="1566600"/>
          </a:xfrm>
          <a:prstGeom prst="ellipse">
            <a:avLst/>
          </a:prstGeom>
          <a:gradFill>
            <a:gsLst>
              <a:gs pos="0">
                <a:srgbClr val="170F8D"/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33"/>
          <p:cNvSpPr/>
          <p:nvPr/>
        </p:nvSpPr>
        <p:spPr>
          <a:xfrm>
            <a:off x="7545279" y="3356850"/>
            <a:ext cx="963600" cy="765300"/>
          </a:xfrm>
          <a:prstGeom prst="rect">
            <a:avLst/>
          </a:prstGeom>
          <a:gradFill>
            <a:gsLst>
              <a:gs pos="0">
                <a:srgbClr val="00BCC2"/>
              </a:gs>
              <a:gs pos="100000">
                <a:srgbClr val="B2E4C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33"/>
          <p:cNvSpPr/>
          <p:nvPr/>
        </p:nvSpPr>
        <p:spPr>
          <a:xfrm>
            <a:off x="7539925" y="1755909"/>
            <a:ext cx="963600" cy="765300"/>
          </a:xfrm>
          <a:prstGeom prst="rect">
            <a:avLst/>
          </a:prstGeom>
          <a:gradFill>
            <a:gsLst>
              <a:gs pos="0">
                <a:srgbClr val="00BCC2"/>
              </a:gs>
              <a:gs pos="100000">
                <a:srgbClr val="B2E4C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33"/>
          <p:cNvSpPr/>
          <p:nvPr/>
        </p:nvSpPr>
        <p:spPr>
          <a:xfrm>
            <a:off x="635225" y="3450002"/>
            <a:ext cx="963600" cy="765300"/>
          </a:xfrm>
          <a:prstGeom prst="rect">
            <a:avLst/>
          </a:prstGeom>
          <a:gradFill>
            <a:gsLst>
              <a:gs pos="0">
                <a:srgbClr val="00BCC2"/>
              </a:gs>
              <a:gs pos="100000">
                <a:srgbClr val="B2E4C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33"/>
          <p:cNvSpPr/>
          <p:nvPr/>
        </p:nvSpPr>
        <p:spPr>
          <a:xfrm>
            <a:off x="635225" y="1784102"/>
            <a:ext cx="963600" cy="765300"/>
          </a:xfrm>
          <a:prstGeom prst="rect">
            <a:avLst/>
          </a:prstGeom>
          <a:gradFill>
            <a:gsLst>
              <a:gs pos="0">
                <a:srgbClr val="00BCC2"/>
              </a:gs>
              <a:gs pos="100000">
                <a:srgbClr val="B2E4C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33"/>
          <p:cNvSpPr/>
          <p:nvPr/>
        </p:nvSpPr>
        <p:spPr>
          <a:xfrm>
            <a:off x="576350" y="617847"/>
            <a:ext cx="7991400" cy="484800"/>
          </a:xfrm>
          <a:prstGeom prst="rect">
            <a:avLst/>
          </a:prstGeom>
          <a:gradFill>
            <a:gsLst>
              <a:gs pos="0">
                <a:srgbClr val="00BCC2"/>
              </a:gs>
              <a:gs pos="100000">
                <a:srgbClr val="B2E4C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s-AR" dirty="0">
              <a:solidFill>
                <a:schemeClr val="dk1"/>
              </a:solidFill>
            </a:endParaRPr>
          </a:p>
        </p:txBody>
      </p:sp>
      <p:sp>
        <p:nvSpPr>
          <p:cNvPr id="185" name="Google Shape;185;p33"/>
          <p:cNvSpPr txBox="1">
            <a:spLocks noGrp="1"/>
          </p:cNvSpPr>
          <p:nvPr>
            <p:ph type="title" idx="2"/>
          </p:nvPr>
        </p:nvSpPr>
        <p:spPr>
          <a:xfrm>
            <a:off x="1598825" y="1984760"/>
            <a:ext cx="2780106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Implementación y Descripción</a:t>
            </a:r>
            <a:endParaRPr dirty="0"/>
          </a:p>
        </p:txBody>
      </p:sp>
      <p:sp>
        <p:nvSpPr>
          <p:cNvPr id="187" name="Google Shape;187;p33"/>
          <p:cNvSpPr txBox="1">
            <a:spLocks noGrp="1"/>
          </p:cNvSpPr>
          <p:nvPr>
            <p:ph type="title" idx="3"/>
          </p:nvPr>
        </p:nvSpPr>
        <p:spPr>
          <a:xfrm>
            <a:off x="4508539" y="1880290"/>
            <a:ext cx="3152591" cy="86454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Roles y </a:t>
            </a:r>
            <a:br>
              <a:rPr lang="en" dirty="0"/>
            </a:br>
            <a:r>
              <a:rPr lang="en" dirty="0" err="1"/>
              <a:t>Responsabilidades</a:t>
            </a:r>
            <a:endParaRPr dirty="0"/>
          </a:p>
        </p:txBody>
      </p:sp>
      <p:sp>
        <p:nvSpPr>
          <p:cNvPr id="189" name="Google Shape;189;p33"/>
          <p:cNvSpPr txBox="1">
            <a:spLocks noGrp="1"/>
          </p:cNvSpPr>
          <p:nvPr>
            <p:ph type="title" idx="5"/>
          </p:nvPr>
        </p:nvSpPr>
        <p:spPr>
          <a:xfrm>
            <a:off x="1721175" y="3336104"/>
            <a:ext cx="2463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Metodología</a:t>
            </a:r>
            <a:endParaRPr dirty="0"/>
          </a:p>
        </p:txBody>
      </p:sp>
      <p:sp>
        <p:nvSpPr>
          <p:cNvPr id="191" name="Google Shape;191;p33"/>
          <p:cNvSpPr txBox="1">
            <a:spLocks noGrp="1"/>
          </p:cNvSpPr>
          <p:nvPr>
            <p:ph type="title" idx="7"/>
          </p:nvPr>
        </p:nvSpPr>
        <p:spPr>
          <a:xfrm>
            <a:off x="5031130" y="3450002"/>
            <a:ext cx="2463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Cronograma</a:t>
            </a:r>
            <a:endParaRPr dirty="0"/>
          </a:p>
        </p:txBody>
      </p:sp>
      <p:sp>
        <p:nvSpPr>
          <p:cNvPr id="193" name="Google Shape;193;p33"/>
          <p:cNvSpPr txBox="1">
            <a:spLocks noGrp="1"/>
          </p:cNvSpPr>
          <p:nvPr>
            <p:ph type="title" idx="9"/>
          </p:nvPr>
        </p:nvSpPr>
        <p:spPr>
          <a:xfrm>
            <a:off x="714275" y="1902900"/>
            <a:ext cx="847102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4.1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194" name="Google Shape;194;p33"/>
          <p:cNvSpPr txBox="1">
            <a:spLocks noGrp="1"/>
          </p:cNvSpPr>
          <p:nvPr>
            <p:ph type="title" idx="13"/>
          </p:nvPr>
        </p:nvSpPr>
        <p:spPr>
          <a:xfrm>
            <a:off x="714275" y="3568802"/>
            <a:ext cx="915986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4.3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195" name="Google Shape;195;p33"/>
          <p:cNvSpPr txBox="1">
            <a:spLocks noGrp="1"/>
          </p:cNvSpPr>
          <p:nvPr>
            <p:ph type="title" idx="14"/>
          </p:nvPr>
        </p:nvSpPr>
        <p:spPr>
          <a:xfrm>
            <a:off x="7618975" y="1874707"/>
            <a:ext cx="943586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4.2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196" name="Google Shape;196;p33"/>
          <p:cNvSpPr txBox="1">
            <a:spLocks noGrp="1"/>
          </p:cNvSpPr>
          <p:nvPr>
            <p:ph type="title" idx="15"/>
          </p:nvPr>
        </p:nvSpPr>
        <p:spPr>
          <a:xfrm>
            <a:off x="7624329" y="3476673"/>
            <a:ext cx="943586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4.4</a:t>
            </a:r>
            <a:endParaRPr dirty="0">
              <a:solidFill>
                <a:schemeClr val="dk1"/>
              </a:solidFill>
            </a:endParaRPr>
          </a:p>
        </p:txBody>
      </p:sp>
      <p:grpSp>
        <p:nvGrpSpPr>
          <p:cNvPr id="197" name="Google Shape;197;p33"/>
          <p:cNvGrpSpPr/>
          <p:nvPr/>
        </p:nvGrpSpPr>
        <p:grpSpPr>
          <a:xfrm>
            <a:off x="405288" y="860175"/>
            <a:ext cx="171000" cy="3574050"/>
            <a:chOff x="5816800" y="2392275"/>
            <a:chExt cx="171000" cy="3574050"/>
          </a:xfrm>
        </p:grpSpPr>
        <p:sp>
          <p:nvSpPr>
            <p:cNvPr id="198" name="Google Shape;198;p33"/>
            <p:cNvSpPr/>
            <p:nvPr/>
          </p:nvSpPr>
          <p:spPr>
            <a:xfrm>
              <a:off x="5816800" y="5896425"/>
              <a:ext cx="69900" cy="69900"/>
            </a:xfrm>
            <a:prstGeom prst="ellipse">
              <a:avLst/>
            </a:prstGeom>
            <a:gradFill>
              <a:gsLst>
                <a:gs pos="0">
                  <a:srgbClr val="82BCFE"/>
                </a:gs>
                <a:gs pos="100000">
                  <a:srgbClr val="0C77F1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cxnSp>
          <p:nvCxnSpPr>
            <p:cNvPr id="199" name="Google Shape;199;p33"/>
            <p:cNvCxnSpPr>
              <a:stCxn id="198" idx="2"/>
              <a:endCxn id="184" idx="1"/>
            </p:cNvCxnSpPr>
            <p:nvPr/>
          </p:nvCxnSpPr>
          <p:spPr>
            <a:xfrm rot="10800000" flipH="1">
              <a:off x="5816800" y="2392275"/>
              <a:ext cx="171000" cy="3539100"/>
            </a:xfrm>
            <a:prstGeom prst="bentConnector3">
              <a:avLst>
                <a:gd name="adj1" fmla="val -139254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00" name="Google Shape;200;p33"/>
          <p:cNvGrpSpPr/>
          <p:nvPr/>
        </p:nvGrpSpPr>
        <p:grpSpPr>
          <a:xfrm flipH="1">
            <a:off x="8567798" y="860175"/>
            <a:ext cx="171000" cy="3574050"/>
            <a:chOff x="5816800" y="2392275"/>
            <a:chExt cx="171000" cy="3574050"/>
          </a:xfrm>
        </p:grpSpPr>
        <p:sp>
          <p:nvSpPr>
            <p:cNvPr id="201" name="Google Shape;201;p33"/>
            <p:cNvSpPr/>
            <p:nvPr/>
          </p:nvSpPr>
          <p:spPr>
            <a:xfrm>
              <a:off x="5816800" y="5896425"/>
              <a:ext cx="69900" cy="69900"/>
            </a:xfrm>
            <a:prstGeom prst="ellipse">
              <a:avLst/>
            </a:prstGeom>
            <a:gradFill>
              <a:gsLst>
                <a:gs pos="0">
                  <a:srgbClr val="82BCFE"/>
                </a:gs>
                <a:gs pos="100000">
                  <a:srgbClr val="0C77F1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02" name="Google Shape;202;p33"/>
            <p:cNvCxnSpPr>
              <a:stCxn id="201" idx="2"/>
              <a:endCxn id="184" idx="3"/>
            </p:cNvCxnSpPr>
            <p:nvPr/>
          </p:nvCxnSpPr>
          <p:spPr>
            <a:xfrm rot="10800000" flipH="1">
              <a:off x="5816800" y="2392275"/>
              <a:ext cx="171000" cy="3539100"/>
            </a:xfrm>
            <a:prstGeom prst="bentConnector3">
              <a:avLst>
                <a:gd name="adj1" fmla="val -139254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205" name="Google Shape;205;p33"/>
          <p:cNvCxnSpPr>
            <a:cxnSpLocks/>
            <a:endCxn id="183" idx="0"/>
          </p:cNvCxnSpPr>
          <p:nvPr/>
        </p:nvCxnSpPr>
        <p:spPr>
          <a:xfrm rot="10800000" flipV="1">
            <a:off x="1117056" y="1503442"/>
            <a:ext cx="1330301" cy="280659"/>
          </a:xfrm>
          <a:prstGeom prst="bentConnector2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Google Shape;215;p33">
            <a:extLst>
              <a:ext uri="{FF2B5EF4-FFF2-40B4-BE49-F238E27FC236}">
                <a16:creationId xmlns:a16="http://schemas.microsoft.com/office/drawing/2014/main" id="{996DE22E-EFED-5EEF-73F1-4662F5172D7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CONTENIDO</a:t>
            </a:r>
            <a:endParaRPr dirty="0">
              <a:solidFill>
                <a:schemeClr val="dk1"/>
              </a:solidFill>
            </a:endParaRPr>
          </a:p>
        </p:txBody>
      </p:sp>
      <p:cxnSp>
        <p:nvCxnSpPr>
          <p:cNvPr id="50" name="Google Shape;205;p33"/>
          <p:cNvCxnSpPr>
            <a:cxnSpLocks/>
          </p:cNvCxnSpPr>
          <p:nvPr/>
        </p:nvCxnSpPr>
        <p:spPr>
          <a:xfrm rot="10800000" flipH="1" flipV="1">
            <a:off x="6527006" y="1468664"/>
            <a:ext cx="1330301" cy="280659"/>
          </a:xfrm>
          <a:prstGeom prst="bentConnector2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3" name="Google Shape;184;p33"/>
          <p:cNvSpPr/>
          <p:nvPr/>
        </p:nvSpPr>
        <p:spPr>
          <a:xfrm>
            <a:off x="2591155" y="1252726"/>
            <a:ext cx="3796054" cy="484800"/>
          </a:xfrm>
          <a:prstGeom prst="rect">
            <a:avLst/>
          </a:prstGeom>
          <a:gradFill>
            <a:gsLst>
              <a:gs pos="0">
                <a:srgbClr val="00BCC2"/>
              </a:gs>
              <a:gs pos="100000">
                <a:srgbClr val="B2E4C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s-AR" dirty="0">
              <a:solidFill>
                <a:schemeClr val="dk1"/>
              </a:solidFill>
            </a:endParaRPr>
          </a:p>
        </p:txBody>
      </p:sp>
      <p:sp>
        <p:nvSpPr>
          <p:cNvPr id="54" name="Google Shape;215;p33">
            <a:extLst>
              <a:ext uri="{FF2B5EF4-FFF2-40B4-BE49-F238E27FC236}">
                <a16:creationId xmlns:a16="http://schemas.microsoft.com/office/drawing/2014/main" id="{996DE22E-EFED-5EEF-73F1-4662F5172D7A}"/>
              </a:ext>
            </a:extLst>
          </p:cNvPr>
          <p:cNvSpPr txBox="1">
            <a:spLocks/>
          </p:cNvSpPr>
          <p:nvPr/>
        </p:nvSpPr>
        <p:spPr>
          <a:xfrm>
            <a:off x="2591155" y="1217550"/>
            <a:ext cx="3876816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ugaz One"/>
              <a:buNone/>
              <a:defRPr sz="3000" b="0" i="0" u="none" strike="noStrike" cap="none">
                <a:solidFill>
                  <a:schemeClr val="dk2"/>
                </a:solidFill>
                <a:latin typeface="Fugaz One"/>
                <a:ea typeface="Fugaz One"/>
                <a:cs typeface="Fugaz One"/>
                <a:sym typeface="Fugaz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ugaz One"/>
              <a:buNone/>
              <a:defRPr sz="3000" b="0" i="0" u="none" strike="noStrike" cap="none">
                <a:solidFill>
                  <a:schemeClr val="dk2"/>
                </a:solidFill>
                <a:latin typeface="Fugaz One"/>
                <a:ea typeface="Fugaz One"/>
                <a:cs typeface="Fugaz One"/>
                <a:sym typeface="Fugaz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ugaz One"/>
              <a:buNone/>
              <a:defRPr sz="3000" b="0" i="0" u="none" strike="noStrike" cap="none">
                <a:solidFill>
                  <a:schemeClr val="dk2"/>
                </a:solidFill>
                <a:latin typeface="Fugaz One"/>
                <a:ea typeface="Fugaz One"/>
                <a:cs typeface="Fugaz One"/>
                <a:sym typeface="Fugaz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ugaz One"/>
              <a:buNone/>
              <a:defRPr sz="3000" b="0" i="0" u="none" strike="noStrike" cap="none">
                <a:solidFill>
                  <a:schemeClr val="dk2"/>
                </a:solidFill>
                <a:latin typeface="Fugaz One"/>
                <a:ea typeface="Fugaz One"/>
                <a:cs typeface="Fugaz One"/>
                <a:sym typeface="Fugaz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ugaz One"/>
              <a:buNone/>
              <a:defRPr sz="3000" b="0" i="0" u="none" strike="noStrike" cap="none">
                <a:solidFill>
                  <a:schemeClr val="dk2"/>
                </a:solidFill>
                <a:latin typeface="Fugaz One"/>
                <a:ea typeface="Fugaz One"/>
                <a:cs typeface="Fugaz One"/>
                <a:sym typeface="Fugaz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ugaz One"/>
              <a:buNone/>
              <a:defRPr sz="3000" b="0" i="0" u="none" strike="noStrike" cap="none">
                <a:solidFill>
                  <a:schemeClr val="dk2"/>
                </a:solidFill>
                <a:latin typeface="Fugaz One"/>
                <a:ea typeface="Fugaz One"/>
                <a:cs typeface="Fugaz One"/>
                <a:sym typeface="Fugaz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ugaz One"/>
              <a:buNone/>
              <a:defRPr sz="3000" b="0" i="0" u="none" strike="noStrike" cap="none">
                <a:solidFill>
                  <a:schemeClr val="dk2"/>
                </a:solidFill>
                <a:latin typeface="Fugaz One"/>
                <a:ea typeface="Fugaz One"/>
                <a:cs typeface="Fugaz One"/>
                <a:sym typeface="Fugaz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ugaz One"/>
              <a:buNone/>
              <a:defRPr sz="3000" b="0" i="0" u="none" strike="noStrike" cap="none">
                <a:solidFill>
                  <a:schemeClr val="dk2"/>
                </a:solidFill>
                <a:latin typeface="Fugaz One"/>
                <a:ea typeface="Fugaz One"/>
                <a:cs typeface="Fugaz One"/>
                <a:sym typeface="Fugaz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ugaz One"/>
              <a:buNone/>
              <a:defRPr sz="3000" b="0" i="0" u="none" strike="noStrike" cap="none">
                <a:solidFill>
                  <a:schemeClr val="dk2"/>
                </a:solidFill>
                <a:latin typeface="Fugaz One"/>
                <a:ea typeface="Fugaz One"/>
                <a:cs typeface="Fugaz One"/>
                <a:sym typeface="Fugaz One"/>
              </a:defRPr>
            </a:lvl9pPr>
          </a:lstStyle>
          <a:p>
            <a:r>
              <a:rPr lang="en-US" sz="2600" dirty="0">
                <a:solidFill>
                  <a:schemeClr val="dk1"/>
                </a:solidFill>
              </a:rPr>
              <a:t>04 </a:t>
            </a:r>
            <a:r>
              <a:rPr lang="en-US" sz="2600" dirty="0" err="1">
                <a:solidFill>
                  <a:schemeClr val="dk1"/>
                </a:solidFill>
              </a:rPr>
              <a:t>Solución</a:t>
            </a:r>
            <a:r>
              <a:rPr lang="en-US" sz="2600" dirty="0">
                <a:solidFill>
                  <a:schemeClr val="dk1"/>
                </a:solidFill>
              </a:rPr>
              <a:t> </a:t>
            </a:r>
            <a:r>
              <a:rPr lang="en-US" sz="2600" dirty="0" err="1">
                <a:solidFill>
                  <a:schemeClr val="dk1"/>
                </a:solidFill>
              </a:rPr>
              <a:t>Propuesta</a:t>
            </a:r>
            <a:endParaRPr lang="en-US" sz="2600" dirty="0">
              <a:solidFill>
                <a:schemeClr val="dk1"/>
              </a:solidFill>
            </a:endParaRPr>
          </a:p>
        </p:txBody>
      </p:sp>
      <p:sp>
        <p:nvSpPr>
          <p:cNvPr id="2" name="Google Shape;198;p33">
            <a:extLst>
              <a:ext uri="{FF2B5EF4-FFF2-40B4-BE49-F238E27FC236}">
                <a16:creationId xmlns:a16="http://schemas.microsoft.com/office/drawing/2014/main" id="{46903A0E-8E7E-CA34-8BE9-3B81290305A3}"/>
              </a:ext>
            </a:extLst>
          </p:cNvPr>
          <p:cNvSpPr/>
          <p:nvPr/>
        </p:nvSpPr>
        <p:spPr>
          <a:xfrm>
            <a:off x="2406975" y="1462695"/>
            <a:ext cx="69900" cy="69900"/>
          </a:xfrm>
          <a:prstGeom prst="ellipse">
            <a:avLst/>
          </a:prstGeom>
          <a:gradFill>
            <a:gsLst>
              <a:gs pos="0">
                <a:srgbClr val="82BCFE"/>
              </a:gs>
              <a:gs pos="100000">
                <a:srgbClr val="0C77F1"/>
              </a:gs>
            </a:gsLst>
            <a:lin ang="5400012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" name="Google Shape;198;p33">
            <a:extLst>
              <a:ext uri="{FF2B5EF4-FFF2-40B4-BE49-F238E27FC236}">
                <a16:creationId xmlns:a16="http://schemas.microsoft.com/office/drawing/2014/main" id="{760B8149-FB58-9DC8-F8A2-35C7D0EFAB69}"/>
              </a:ext>
            </a:extLst>
          </p:cNvPr>
          <p:cNvSpPr/>
          <p:nvPr/>
        </p:nvSpPr>
        <p:spPr>
          <a:xfrm>
            <a:off x="6466410" y="1443580"/>
            <a:ext cx="69900" cy="69900"/>
          </a:xfrm>
          <a:prstGeom prst="ellipse">
            <a:avLst/>
          </a:prstGeom>
          <a:gradFill>
            <a:gsLst>
              <a:gs pos="0">
                <a:srgbClr val="82BCFE"/>
              </a:gs>
              <a:gs pos="100000">
                <a:srgbClr val="0C77F1"/>
              </a:gs>
            </a:gsLst>
            <a:lin ang="5400012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764423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47"/>
          <p:cNvSpPr/>
          <p:nvPr/>
        </p:nvSpPr>
        <p:spPr>
          <a:xfrm>
            <a:off x="3886250" y="-675550"/>
            <a:ext cx="4880700" cy="4145100"/>
          </a:xfrm>
          <a:prstGeom prst="ellipse">
            <a:avLst/>
          </a:prstGeom>
          <a:gradFill>
            <a:gsLst>
              <a:gs pos="0">
                <a:srgbClr val="170F8D"/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" name="Google Shape;712;p47">
            <a:extLst>
              <a:ext uri="{FF2B5EF4-FFF2-40B4-BE49-F238E27FC236}">
                <a16:creationId xmlns:a16="http://schemas.microsoft.com/office/drawing/2014/main" id="{7689ECBF-8B75-8158-7891-81D10BD024BB}"/>
              </a:ext>
            </a:extLst>
          </p:cNvPr>
          <p:cNvCxnSpPr>
            <a:cxnSpLocks/>
            <a:stCxn id="6" idx="2"/>
            <a:endCxn id="6" idx="3"/>
          </p:cNvCxnSpPr>
          <p:nvPr/>
        </p:nvCxnSpPr>
        <p:spPr>
          <a:xfrm rot="5400000" flipH="1" flipV="1">
            <a:off x="6808550" y="1534923"/>
            <a:ext cx="1345098" cy="2028102"/>
          </a:xfrm>
          <a:prstGeom prst="bentConnector4">
            <a:avLst>
              <a:gd name="adj1" fmla="val -16995"/>
              <a:gd name="adj2" fmla="val 111272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Google Shape;715;p47">
            <a:extLst>
              <a:ext uri="{FF2B5EF4-FFF2-40B4-BE49-F238E27FC236}">
                <a16:creationId xmlns:a16="http://schemas.microsoft.com/office/drawing/2014/main" id="{11A03DEF-D901-4587-71C6-35565A5FD38B}"/>
              </a:ext>
            </a:extLst>
          </p:cNvPr>
          <p:cNvCxnSpPr>
            <a:cxnSpLocks/>
            <a:stCxn id="6" idx="0"/>
            <a:endCxn id="6" idx="1"/>
          </p:cNvCxnSpPr>
          <p:nvPr/>
        </p:nvCxnSpPr>
        <p:spPr>
          <a:xfrm rot="16200000" flipH="1" flipV="1">
            <a:off x="4780447" y="189824"/>
            <a:ext cx="1345099" cy="2028102"/>
          </a:xfrm>
          <a:prstGeom prst="bentConnector4">
            <a:avLst>
              <a:gd name="adj1" fmla="val -16995"/>
              <a:gd name="adj2" fmla="val 111272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" name="Imagen 5" descr="Logotipo&#10;&#10;Descripción generada automáticamente">
            <a:extLst>
              <a:ext uri="{FF2B5EF4-FFF2-40B4-BE49-F238E27FC236}">
                <a16:creationId xmlns:a16="http://schemas.microsoft.com/office/drawing/2014/main" id="{12217DE4-6069-4350-6A6C-A959F6292B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8946" y="531326"/>
            <a:ext cx="4056204" cy="2690197"/>
          </a:xfrm>
          <a:prstGeom prst="rect">
            <a:avLst/>
          </a:prstGeom>
        </p:spPr>
      </p:pic>
      <p:sp>
        <p:nvSpPr>
          <p:cNvPr id="7" name="Google Shape;714;p47">
            <a:extLst>
              <a:ext uri="{FF2B5EF4-FFF2-40B4-BE49-F238E27FC236}">
                <a16:creationId xmlns:a16="http://schemas.microsoft.com/office/drawing/2014/main" id="{EA681846-CC1A-16B1-9DA1-CA1A9017E363}"/>
              </a:ext>
            </a:extLst>
          </p:cNvPr>
          <p:cNvSpPr/>
          <p:nvPr/>
        </p:nvSpPr>
        <p:spPr>
          <a:xfrm flipH="1">
            <a:off x="4403995" y="1841476"/>
            <a:ext cx="69900" cy="69900"/>
          </a:xfrm>
          <a:prstGeom prst="ellipse">
            <a:avLst/>
          </a:prstGeom>
          <a:gradFill>
            <a:gsLst>
              <a:gs pos="0">
                <a:srgbClr val="82BCFE"/>
              </a:gs>
              <a:gs pos="100000">
                <a:srgbClr val="0C77F1"/>
              </a:gs>
            </a:gsLst>
            <a:lin ang="5400012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711;p47">
            <a:extLst>
              <a:ext uri="{FF2B5EF4-FFF2-40B4-BE49-F238E27FC236}">
                <a16:creationId xmlns:a16="http://schemas.microsoft.com/office/drawing/2014/main" id="{CB339344-4E16-3815-BC11-7493583F6153}"/>
              </a:ext>
            </a:extLst>
          </p:cNvPr>
          <p:cNvSpPr/>
          <p:nvPr/>
        </p:nvSpPr>
        <p:spPr>
          <a:xfrm flipH="1">
            <a:off x="8460200" y="1841474"/>
            <a:ext cx="69900" cy="69900"/>
          </a:xfrm>
          <a:prstGeom prst="ellipse">
            <a:avLst/>
          </a:prstGeom>
          <a:gradFill>
            <a:gsLst>
              <a:gs pos="0">
                <a:srgbClr val="82BCFE"/>
              </a:gs>
              <a:gs pos="100000">
                <a:srgbClr val="0C77F1"/>
              </a:gs>
            </a:gsLst>
            <a:lin ang="5400012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5"/>
          <p:cNvSpPr/>
          <p:nvPr/>
        </p:nvSpPr>
        <p:spPr>
          <a:xfrm>
            <a:off x="3925875" y="288950"/>
            <a:ext cx="5083500" cy="4566000"/>
          </a:xfrm>
          <a:prstGeom prst="ellipse">
            <a:avLst/>
          </a:prstGeom>
          <a:gradFill>
            <a:gsLst>
              <a:gs pos="0">
                <a:srgbClr val="170F8D"/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35"/>
          <p:cNvSpPr/>
          <p:nvPr/>
        </p:nvSpPr>
        <p:spPr>
          <a:xfrm>
            <a:off x="1183477" y="374326"/>
            <a:ext cx="3487800" cy="3132600"/>
          </a:xfrm>
          <a:prstGeom prst="ellipse">
            <a:avLst/>
          </a:prstGeom>
          <a:gradFill>
            <a:gsLst>
              <a:gs pos="0">
                <a:srgbClr val="170F8D"/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236" name="Google Shape;236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48200" y="692100"/>
            <a:ext cx="3237400" cy="3759476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35"/>
          <p:cNvSpPr/>
          <p:nvPr/>
        </p:nvSpPr>
        <p:spPr>
          <a:xfrm>
            <a:off x="2132627" y="1309350"/>
            <a:ext cx="1589400" cy="1262400"/>
          </a:xfrm>
          <a:prstGeom prst="rect">
            <a:avLst/>
          </a:prstGeom>
          <a:gradFill>
            <a:gsLst>
              <a:gs pos="0">
                <a:srgbClr val="00BCC2"/>
              </a:gs>
              <a:gs pos="100000">
                <a:srgbClr val="B2E4C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38" name="Google Shape;238;p35"/>
          <p:cNvCxnSpPr>
            <a:cxnSpLocks/>
            <a:stCxn id="237" idx="1"/>
            <a:endCxn id="7" idx="1"/>
          </p:cNvCxnSpPr>
          <p:nvPr/>
        </p:nvCxnSpPr>
        <p:spPr>
          <a:xfrm rot="10800000" flipV="1">
            <a:off x="828987" y="1940549"/>
            <a:ext cx="1303640" cy="1421877"/>
          </a:xfrm>
          <a:prstGeom prst="bentConnector3">
            <a:avLst>
              <a:gd name="adj1" fmla="val 117536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9" name="Google Shape;239;p35"/>
          <p:cNvCxnSpPr>
            <a:cxnSpLocks/>
            <a:stCxn id="7" idx="3"/>
            <a:endCxn id="237" idx="3"/>
          </p:cNvCxnSpPr>
          <p:nvPr/>
        </p:nvCxnSpPr>
        <p:spPr>
          <a:xfrm flipH="1" flipV="1">
            <a:off x="3722027" y="1940550"/>
            <a:ext cx="1283925" cy="1421877"/>
          </a:xfrm>
          <a:prstGeom prst="bentConnector3">
            <a:avLst>
              <a:gd name="adj1" fmla="val -17805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3" name="Google Shape;243;p35"/>
          <p:cNvSpPr txBox="1">
            <a:spLocks noGrp="1"/>
          </p:cNvSpPr>
          <p:nvPr>
            <p:ph type="title" idx="2"/>
          </p:nvPr>
        </p:nvSpPr>
        <p:spPr>
          <a:xfrm>
            <a:off x="2290577" y="1519651"/>
            <a:ext cx="1273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01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0FFB69C5-A8B8-1201-5D92-3B1C486C9B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987" y="2941527"/>
            <a:ext cx="4176965" cy="841800"/>
          </a:xfrm>
        </p:spPr>
        <p:txBody>
          <a:bodyPr/>
          <a:lstStyle/>
          <a:p>
            <a:r>
              <a:rPr lang="es-ES_tradnl" dirty="0"/>
              <a:t>Entendiendo la Situación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6"/>
          <p:cNvSpPr/>
          <p:nvPr/>
        </p:nvSpPr>
        <p:spPr>
          <a:xfrm>
            <a:off x="576350" y="617847"/>
            <a:ext cx="7991400" cy="484800"/>
          </a:xfrm>
          <a:prstGeom prst="rect">
            <a:avLst/>
          </a:prstGeom>
          <a:gradFill>
            <a:gsLst>
              <a:gs pos="0">
                <a:srgbClr val="00BCC2"/>
              </a:gs>
              <a:gs pos="100000">
                <a:srgbClr val="B2E4C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36"/>
          <p:cNvSpPr txBox="1"/>
          <p:nvPr/>
        </p:nvSpPr>
        <p:spPr>
          <a:xfrm>
            <a:off x="719975" y="2083981"/>
            <a:ext cx="7704000" cy="2350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2000" dirty="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En un mercado saturado de plataformas de reservas de hoteles, </a:t>
            </a:r>
            <a:r>
              <a:rPr lang="es-AR" sz="2000" dirty="0" err="1">
                <a:solidFill>
                  <a:schemeClr val="lt1"/>
                </a:solidFill>
                <a:latin typeface="CocogooseProLetterpressTrial Na" pitchFamily="2" charset="0"/>
                <a:ea typeface="Catamaran"/>
                <a:cs typeface="Catamaran"/>
                <a:sym typeface="Catamaran"/>
              </a:rPr>
              <a:t>HotelWise</a:t>
            </a:r>
            <a:r>
              <a:rPr lang="es-AR" sz="2000" dirty="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 se destaca como un oasis de calidad y confiabilidad. No nos conformamos con ofrecer una simple comparación de opciones de alojamiento; nuestra misión es proporcionar una experiencia de usuario excepcional y de primer nivel que va más allá de las expectativas tradicionales.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s-AR" dirty="0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s-AR" dirty="0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s-AR" dirty="0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s-AR" dirty="0" err="1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grpSp>
        <p:nvGrpSpPr>
          <p:cNvPr id="269" name="Google Shape;269;p36"/>
          <p:cNvGrpSpPr/>
          <p:nvPr/>
        </p:nvGrpSpPr>
        <p:grpSpPr>
          <a:xfrm>
            <a:off x="405288" y="860175"/>
            <a:ext cx="171000" cy="3574050"/>
            <a:chOff x="5816800" y="2392275"/>
            <a:chExt cx="171000" cy="3574050"/>
          </a:xfrm>
        </p:grpSpPr>
        <p:sp>
          <p:nvSpPr>
            <p:cNvPr id="270" name="Google Shape;270;p36"/>
            <p:cNvSpPr/>
            <p:nvPr/>
          </p:nvSpPr>
          <p:spPr>
            <a:xfrm>
              <a:off x="5816800" y="5896425"/>
              <a:ext cx="69900" cy="69900"/>
            </a:xfrm>
            <a:prstGeom prst="ellipse">
              <a:avLst/>
            </a:prstGeom>
            <a:gradFill>
              <a:gsLst>
                <a:gs pos="0">
                  <a:srgbClr val="82BCFE"/>
                </a:gs>
                <a:gs pos="100000">
                  <a:srgbClr val="0C77F1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71" name="Google Shape;271;p36"/>
            <p:cNvCxnSpPr>
              <a:stCxn id="270" idx="2"/>
              <a:endCxn id="249" idx="1"/>
            </p:cNvCxnSpPr>
            <p:nvPr/>
          </p:nvCxnSpPr>
          <p:spPr>
            <a:xfrm rot="10800000" flipH="1">
              <a:off x="5816800" y="2392275"/>
              <a:ext cx="171000" cy="3539100"/>
            </a:xfrm>
            <a:prstGeom prst="bentConnector3">
              <a:avLst>
                <a:gd name="adj1" fmla="val -139254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72" name="Google Shape;272;p36"/>
          <p:cNvGrpSpPr/>
          <p:nvPr/>
        </p:nvGrpSpPr>
        <p:grpSpPr>
          <a:xfrm flipH="1">
            <a:off x="8567798" y="860175"/>
            <a:ext cx="171000" cy="3574050"/>
            <a:chOff x="5816800" y="2392275"/>
            <a:chExt cx="171000" cy="3574050"/>
          </a:xfrm>
        </p:grpSpPr>
        <p:sp>
          <p:nvSpPr>
            <p:cNvPr id="273" name="Google Shape;273;p36"/>
            <p:cNvSpPr/>
            <p:nvPr/>
          </p:nvSpPr>
          <p:spPr>
            <a:xfrm>
              <a:off x="5816800" y="5896425"/>
              <a:ext cx="69900" cy="69900"/>
            </a:xfrm>
            <a:prstGeom prst="ellipse">
              <a:avLst/>
            </a:prstGeom>
            <a:gradFill>
              <a:gsLst>
                <a:gs pos="0">
                  <a:srgbClr val="82BCFE"/>
                </a:gs>
                <a:gs pos="100000">
                  <a:srgbClr val="0C77F1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74" name="Google Shape;274;p36"/>
            <p:cNvCxnSpPr>
              <a:stCxn id="273" idx="2"/>
              <a:endCxn id="249" idx="3"/>
            </p:cNvCxnSpPr>
            <p:nvPr/>
          </p:nvCxnSpPr>
          <p:spPr>
            <a:xfrm rot="10800000" flipH="1">
              <a:off x="5816800" y="2392275"/>
              <a:ext cx="171000" cy="3539100"/>
            </a:xfrm>
            <a:prstGeom prst="bentConnector3">
              <a:avLst>
                <a:gd name="adj1" fmla="val -139254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75" name="Google Shape;275;p36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>
                <a:solidFill>
                  <a:schemeClr val="dk1"/>
                </a:solidFill>
              </a:rPr>
              <a:t>Entendiendo</a:t>
            </a:r>
            <a:r>
              <a:rPr lang="en" dirty="0">
                <a:solidFill>
                  <a:schemeClr val="dk1"/>
                </a:solidFill>
              </a:rPr>
              <a:t> la </a:t>
            </a:r>
            <a:r>
              <a:rPr lang="en" dirty="0" err="1">
                <a:solidFill>
                  <a:schemeClr val="dk1"/>
                </a:solidFill>
              </a:rPr>
              <a:t>Situación</a:t>
            </a:r>
            <a:endParaRPr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25820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6"/>
          <p:cNvSpPr/>
          <p:nvPr/>
        </p:nvSpPr>
        <p:spPr>
          <a:xfrm>
            <a:off x="576350" y="617847"/>
            <a:ext cx="7940329" cy="484800"/>
          </a:xfrm>
          <a:prstGeom prst="rect">
            <a:avLst/>
          </a:prstGeom>
          <a:gradFill>
            <a:gsLst>
              <a:gs pos="0">
                <a:srgbClr val="00BCC2"/>
              </a:gs>
              <a:gs pos="100000">
                <a:srgbClr val="B2E4C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36"/>
          <p:cNvSpPr txBox="1"/>
          <p:nvPr/>
        </p:nvSpPr>
        <p:spPr>
          <a:xfrm>
            <a:off x="719975" y="1414129"/>
            <a:ext cx="7704000" cy="3330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600" b="1" dirty="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Selección Cuidadosa de Hoteles</a:t>
            </a:r>
            <a:r>
              <a:rPr lang="es-AR" sz="1600" dirty="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: En </a:t>
            </a:r>
            <a:r>
              <a:rPr lang="es-AR" sz="1600" dirty="0" err="1">
                <a:solidFill>
                  <a:schemeClr val="lt1"/>
                </a:solidFill>
                <a:latin typeface="CocogooseProLetterpressTrial Na" pitchFamily="2" charset="0"/>
                <a:ea typeface="Catamaran"/>
                <a:cs typeface="Catamaran"/>
                <a:sym typeface="Catamaran"/>
              </a:rPr>
              <a:t>HotelWise</a:t>
            </a:r>
            <a:r>
              <a:rPr lang="es-AR" sz="1600" dirty="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, nos enorgullece ofrecer una cuidadosa selección de hoteles de alta calidad. No se trata solo de proporcionar opciones; se trata de garantizar que cada hotel en nuestra plataforma cumplirá a cabalidad las expectativas del usuario.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s-AR" sz="1600" dirty="0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600" b="1" dirty="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Reseñas Auténticas y Detalladas</a:t>
            </a:r>
            <a:r>
              <a:rPr lang="es-AR" sz="1600" dirty="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: Entendemos la importancia de la transparencia y la confianza en la industria hotelera. Por eso, cada reseña en </a:t>
            </a:r>
            <a:r>
              <a:rPr lang="es-AR" sz="1600" dirty="0" err="1">
                <a:solidFill>
                  <a:schemeClr val="lt1"/>
                </a:solidFill>
                <a:latin typeface="CocogooseProLetterpressTrial Na" pitchFamily="2" charset="0"/>
                <a:ea typeface="Catamaran"/>
                <a:cs typeface="Catamaran"/>
                <a:sym typeface="Catamaran"/>
              </a:rPr>
              <a:t>HotelWise</a:t>
            </a:r>
            <a:r>
              <a:rPr lang="es-AR" sz="1600" dirty="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 es proporcionada por viajeros reales que han experimentado de primera mano lo que cada hotel tiene para ofrecer. Creemos en la honestidad y la integridad en cada paso del camino.</a:t>
            </a:r>
          </a:p>
        </p:txBody>
      </p:sp>
      <p:grpSp>
        <p:nvGrpSpPr>
          <p:cNvPr id="269" name="Google Shape;269;p36"/>
          <p:cNvGrpSpPr/>
          <p:nvPr/>
        </p:nvGrpSpPr>
        <p:grpSpPr>
          <a:xfrm>
            <a:off x="405288" y="860247"/>
            <a:ext cx="171062" cy="3573978"/>
            <a:chOff x="5816800" y="2392347"/>
            <a:chExt cx="171062" cy="3573978"/>
          </a:xfrm>
        </p:grpSpPr>
        <p:sp>
          <p:nvSpPr>
            <p:cNvPr id="270" name="Google Shape;270;p36"/>
            <p:cNvSpPr/>
            <p:nvPr/>
          </p:nvSpPr>
          <p:spPr>
            <a:xfrm>
              <a:off x="5816800" y="5896425"/>
              <a:ext cx="69900" cy="69900"/>
            </a:xfrm>
            <a:prstGeom prst="ellipse">
              <a:avLst/>
            </a:prstGeom>
            <a:gradFill>
              <a:gsLst>
                <a:gs pos="0">
                  <a:srgbClr val="82BCFE"/>
                </a:gs>
                <a:gs pos="100000">
                  <a:srgbClr val="0C77F1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71" name="Google Shape;271;p36"/>
            <p:cNvCxnSpPr>
              <a:cxnSpLocks/>
              <a:stCxn id="270" idx="2"/>
              <a:endCxn id="249" idx="1"/>
            </p:cNvCxnSpPr>
            <p:nvPr/>
          </p:nvCxnSpPr>
          <p:spPr>
            <a:xfrm rot="10800000" flipH="1">
              <a:off x="5816800" y="2392347"/>
              <a:ext cx="171062" cy="3539028"/>
            </a:xfrm>
            <a:prstGeom prst="bentConnector3">
              <a:avLst>
                <a:gd name="adj1" fmla="val -133636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72" name="Google Shape;272;p36"/>
          <p:cNvGrpSpPr/>
          <p:nvPr/>
        </p:nvGrpSpPr>
        <p:grpSpPr>
          <a:xfrm flipH="1">
            <a:off x="8516679" y="860247"/>
            <a:ext cx="222119" cy="3573978"/>
            <a:chOff x="5816800" y="2392347"/>
            <a:chExt cx="222119" cy="3573978"/>
          </a:xfrm>
        </p:grpSpPr>
        <p:sp>
          <p:nvSpPr>
            <p:cNvPr id="273" name="Google Shape;273;p36"/>
            <p:cNvSpPr/>
            <p:nvPr/>
          </p:nvSpPr>
          <p:spPr>
            <a:xfrm>
              <a:off x="5816800" y="5896425"/>
              <a:ext cx="69900" cy="69900"/>
            </a:xfrm>
            <a:prstGeom prst="ellipse">
              <a:avLst/>
            </a:prstGeom>
            <a:gradFill>
              <a:gsLst>
                <a:gs pos="0">
                  <a:srgbClr val="82BCFE"/>
                </a:gs>
                <a:gs pos="100000">
                  <a:srgbClr val="0C77F1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74" name="Google Shape;274;p36"/>
            <p:cNvCxnSpPr>
              <a:cxnSpLocks/>
              <a:stCxn id="273" idx="2"/>
              <a:endCxn id="249" idx="3"/>
            </p:cNvCxnSpPr>
            <p:nvPr/>
          </p:nvCxnSpPr>
          <p:spPr>
            <a:xfrm flipV="1">
              <a:off x="5816800" y="2392347"/>
              <a:ext cx="222119" cy="3539028"/>
            </a:xfrm>
            <a:prstGeom prst="bentConnector3">
              <a:avLst>
                <a:gd name="adj1" fmla="val -10291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75" name="Google Shape;275;p36"/>
          <p:cNvSpPr txBox="1">
            <a:spLocks noGrp="1"/>
          </p:cNvSpPr>
          <p:nvPr>
            <p:ph type="title"/>
          </p:nvPr>
        </p:nvSpPr>
        <p:spPr>
          <a:xfrm>
            <a:off x="719974" y="539400"/>
            <a:ext cx="770400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dirty="0">
                <a:solidFill>
                  <a:schemeClr val="dk1"/>
                </a:solidFill>
              </a:rPr>
              <a:t>¿Qué nos diferencia de los demás?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loud Engineer CV by Slidesgo">
  <a:themeElements>
    <a:clrScheme name="Simple Light">
      <a:dk1>
        <a:srgbClr val="00000D"/>
      </a:dk1>
      <a:lt1>
        <a:srgbClr val="FFFFFF"/>
      </a:lt1>
      <a:dk2>
        <a:srgbClr val="6EEDDA"/>
      </a:dk2>
      <a:lt2>
        <a:srgbClr val="4098FD"/>
      </a:lt2>
      <a:accent1>
        <a:srgbClr val="584EFD"/>
      </a:accent1>
      <a:accent2>
        <a:srgbClr val="251AC0"/>
      </a:accent2>
      <a:accent3>
        <a:srgbClr val="2A118E"/>
      </a:accent3>
      <a:accent4>
        <a:srgbClr val="150248"/>
      </a:accent4>
      <a:accent5>
        <a:srgbClr val="6EEDDA"/>
      </a:accent5>
      <a:accent6>
        <a:srgbClr val="4098FD"/>
      </a:accent6>
      <a:hlink>
        <a:srgbClr val="6EEDDA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adFill>
          <a:gsLst>
            <a:gs pos="0">
              <a:srgbClr val="170F8D"/>
            </a:gs>
            <a:gs pos="61000">
              <a:srgbClr val="FFFFFF">
                <a:alpha val="0"/>
              </a:srgbClr>
            </a:gs>
            <a:gs pos="100000">
              <a:srgbClr val="FFFFFF">
                <a:alpha val="0"/>
              </a:srgbClr>
            </a:gs>
          </a:gsLst>
          <a:path path="circle">
            <a:fillToRect l="50000" t="50000" r="50000" b="50000"/>
          </a:path>
          <a:tileRect/>
        </a:gradFill>
        <a:ln>
          <a:noFill/>
        </a:ln>
      </a:spPr>
      <a:bodyPr spcFirstLastPara="1" wrap="square" lIns="91425" tIns="91425" rIns="91425" bIns="91425" anchor="ctr" anchorCtr="0">
        <a:noAutofit/>
      </a:bodyPr>
      <a:lstStyle>
        <a:defPPr marL="0" indent="0" algn="l" rtl="0">
          <a:spcBef>
            <a:spcPts val="0"/>
          </a:spcBef>
          <a:spcAft>
            <a:spcPts val="0"/>
          </a:spcAft>
          <a:buNone/>
          <a:defRPr/>
        </a:defPPr>
      </a:lstStyle>
    </a:spDef>
  </a:objectDefaults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281</TotalTime>
  <Words>1437</Words>
  <Application>Microsoft Macintosh PowerPoint</Application>
  <PresentationFormat>Presentación en pantalla (16:9)</PresentationFormat>
  <Paragraphs>159</Paragraphs>
  <Slides>40</Slides>
  <Notes>40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40</vt:i4>
      </vt:variant>
    </vt:vector>
  </HeadingPairs>
  <TitlesOfParts>
    <vt:vector size="47" baseType="lpstr">
      <vt:lpstr>CocogooseProLetterpressTrial Na</vt:lpstr>
      <vt:lpstr>Calibri</vt:lpstr>
      <vt:lpstr>Arial</vt:lpstr>
      <vt:lpstr>Fugaz One</vt:lpstr>
      <vt:lpstr>Catamaran</vt:lpstr>
      <vt:lpstr>Roboto Condensed Light</vt:lpstr>
      <vt:lpstr>Cloud Engineer CV by Slidesgo</vt:lpstr>
      <vt:lpstr>Proyecto Final HenryDS Google &amp; Yelp</vt:lpstr>
      <vt:lpstr>Team</vt:lpstr>
      <vt:lpstr>SPTRINT 1</vt:lpstr>
      <vt:lpstr>Entendiendo la situación</vt:lpstr>
      <vt:lpstr>Implementación y Descripción</vt:lpstr>
      <vt:lpstr>Presentación de PowerPoint</vt:lpstr>
      <vt:lpstr>01</vt:lpstr>
      <vt:lpstr>Entendiendo la Situación</vt:lpstr>
      <vt:lpstr>¿Qué nos diferencia de los demás? </vt:lpstr>
      <vt:lpstr>Presentación de PowerPoint</vt:lpstr>
      <vt:lpstr>Alcance del Proyecto</vt:lpstr>
      <vt:lpstr>Alcance del Proyecto</vt:lpstr>
      <vt:lpstr>Presentación de PowerPoint</vt:lpstr>
      <vt:lpstr>Objetivo General</vt:lpstr>
      <vt:lpstr>Objetivos Específicos</vt:lpstr>
      <vt:lpstr>De Plataforma</vt:lpstr>
      <vt:lpstr>De Usuario</vt:lpstr>
      <vt:lpstr>04</vt:lpstr>
      <vt:lpstr>4.1 Implementación del Stack Tecnológico</vt:lpstr>
      <vt:lpstr>4.1 Descripción del Stack</vt:lpstr>
      <vt:lpstr>4.2</vt:lpstr>
      <vt:lpstr>Data Engineers</vt:lpstr>
      <vt:lpstr>Data Analysts</vt:lpstr>
      <vt:lpstr>Data Scientist | Web Master</vt:lpstr>
      <vt:lpstr>Presentación de PowerPoint</vt:lpstr>
      <vt:lpstr>4.3 Metodología de trabajo</vt:lpstr>
      <vt:lpstr>29 de enero al 09 de febrero de 2024</vt:lpstr>
      <vt:lpstr>12 al 23 de febrero de 2024</vt:lpstr>
      <vt:lpstr>26 de febrero al 09 de marzo de 2024</vt:lpstr>
      <vt:lpstr>Cronograma</vt:lpstr>
      <vt:lpstr>Gantt – Data Engineering</vt:lpstr>
      <vt:lpstr>Gantt – Data Analysis</vt:lpstr>
      <vt:lpstr>Gantt – Machine Learning</vt:lpstr>
      <vt:lpstr>Gantt – Web Design</vt:lpstr>
      <vt:lpstr>APÉNDICE</vt:lpstr>
      <vt:lpstr>SCREENSHOTS</vt:lpstr>
      <vt:lpstr>SCREENSHOTS</vt:lpstr>
      <vt:lpstr>Presentación de PowerPoint</vt:lpstr>
      <vt:lpstr>CONTACTO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de recomendación de hoteles mediante ML</dc:title>
  <dc:creator>Angel Prieto Franco</dc:creator>
  <cp:lastModifiedBy>Miguel Angel Dallanegra Vilches</cp:lastModifiedBy>
  <cp:revision>12</cp:revision>
  <dcterms:modified xsi:type="dcterms:W3CDTF">2024-02-09T22:54:29Z</dcterms:modified>
</cp:coreProperties>
</file>